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6" r:id="rId6"/>
    <p:sldId id="262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68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h8Wf9AKtU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youtube.com/watch?v=MyIOtsx3wD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yl51LQ0sI" TargetMode="External"/><Relationship Id="rId4" Type="http://schemas.openxmlformats.org/officeDocument/2006/relationships/hyperlink" Target="https://www.youtube.com/watch?v=kmN_-5iGJs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vimeo.com/9020821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 </a:t>
            </a:r>
            <a:r>
              <a:rPr lang="en-US" dirty="0"/>
              <a:t>4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SUSTAINABILITY &amp;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833543"/>
            <a:ext cx="4038600" cy="748553"/>
          </a:xfrm>
        </p:spPr>
        <p:txBody>
          <a:bodyPr/>
          <a:lstStyle/>
          <a:p>
            <a:r>
              <a:rPr lang="en-US" dirty="0"/>
              <a:t>How can the built environment help the natural environment?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0046" r="61100" b="19290"/>
          <a:stretch/>
        </p:blipFill>
        <p:spPr bwMode="auto">
          <a:xfrm>
            <a:off x="4555067" y="104275"/>
            <a:ext cx="2175933" cy="307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85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SUSTAINABILITY?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on the board what it means to be “Sustainable”</a:t>
            </a:r>
          </a:p>
          <a:p>
            <a:endParaRPr lang="en-US" dirty="0"/>
          </a:p>
          <a:p>
            <a:r>
              <a:rPr lang="en-US" dirty="0" smtClean="0"/>
              <a:t>Why do we need to protect the environment?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8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Aspects of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know these!</a:t>
            </a:r>
          </a:p>
          <a:p>
            <a:pPr lvl="1"/>
            <a:r>
              <a:rPr lang="en-US" dirty="0" smtClean="0"/>
              <a:t>Recycle your used materials</a:t>
            </a:r>
          </a:p>
          <a:p>
            <a:pPr lvl="1"/>
            <a:r>
              <a:rPr lang="en-US" dirty="0" smtClean="0"/>
              <a:t>Use reusable bags, bottles,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Turn things off when you are not using them</a:t>
            </a:r>
          </a:p>
          <a:p>
            <a:pPr lvl="1"/>
            <a:r>
              <a:rPr lang="en-US" dirty="0" smtClean="0"/>
              <a:t>Don’t buy things that you do not need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Do you know about these yet?</a:t>
            </a:r>
          </a:p>
          <a:p>
            <a:pPr lvl="1"/>
            <a:r>
              <a:rPr lang="en-US" dirty="0" smtClean="0"/>
              <a:t>Creating products/structures that have the least negative impact on the health of people, the economy of an area, and the environment</a:t>
            </a:r>
          </a:p>
          <a:p>
            <a:pPr lvl="1"/>
            <a:r>
              <a:rPr lang="en-US" dirty="0" smtClean="0"/>
              <a:t>Meeting the needs of present generation without depleting the ability of future generations to meet their own needs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SUSTAINABLE ACTION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SUSTAINABLE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9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Sustainable Design?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663586"/>
            <a:ext cx="3657413" cy="1965960"/>
          </a:xfrm>
        </p:spPr>
        <p:txBody>
          <a:bodyPr/>
          <a:lstStyle/>
          <a:p>
            <a:r>
              <a:rPr lang="en-US" dirty="0" smtClean="0"/>
              <a:t>Introduction: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=MyIOtsx3wDs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10075" y="1663586"/>
            <a:ext cx="3657600" cy="1965960"/>
          </a:xfrm>
        </p:spPr>
        <p:txBody>
          <a:bodyPr/>
          <a:lstStyle/>
          <a:p>
            <a:r>
              <a:rPr lang="en-US" dirty="0" smtClean="0"/>
              <a:t>Example of a Green Building: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=Slh8Wf9AKtU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0929" y="5099544"/>
            <a:ext cx="7453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Bridges are also built to help animals safely transit from one side of the road to another, or to help cars drive over important corridors for specific species.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There are a lot of innovative building designs to help animals.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Content Placeholder 7" descr="Screen Shot 2018-01-25 at 3.55.16 PM.png"/>
          <p:cNvPicPr>
            <a:picLocks noGrp="1" noChangeAspect="1"/>
          </p:cNvPicPr>
          <p:nvPr>
            <p:ph sz="half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" b="1147"/>
          <a:stretch>
            <a:fillRect/>
          </a:stretch>
        </p:blipFill>
        <p:spPr>
          <a:xfrm>
            <a:off x="600929" y="2994449"/>
            <a:ext cx="3657413" cy="1965960"/>
          </a:xfrm>
        </p:spPr>
      </p:pic>
      <p:pic>
        <p:nvPicPr>
          <p:cNvPr id="11" name="Content Placeholder 10" descr="Screen Shot 2018-01-25 at 4.02.22 PM.png"/>
          <p:cNvPicPr>
            <a:picLocks noGrp="1" noChangeAspect="1"/>
          </p:cNvPicPr>
          <p:nvPr>
            <p:ph sz="half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11456" b="8199"/>
          <a:stretch/>
        </p:blipFill>
        <p:spPr>
          <a:xfrm>
            <a:off x="4410075" y="3006725"/>
            <a:ext cx="3657600" cy="1966913"/>
          </a:xfrm>
        </p:spPr>
      </p:pic>
    </p:spTree>
    <p:extLst>
      <p:ext uri="{BB962C8B-B14F-4D97-AF65-F5344CB8AC3E}">
        <p14:creationId xmlns:p14="http://schemas.microsoft.com/office/powerpoint/2010/main" val="32127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Material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 smtClean="0"/>
              <a:t>PAPERSTONE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reated from 100% recycled paper and natural resin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 smtClean="0"/>
              <a:t>FILTERPAVE</a:t>
            </a:r>
          </a:p>
          <a:p>
            <a:pPr lvl="1"/>
            <a:r>
              <a:rPr lang="en-US" dirty="0" smtClean="0"/>
              <a:t>it looks like normal pavement, but allows water to filter through it, instead of running off and contributing to flooding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3134" b="23134"/>
          <a:stretch>
            <a:fillRect/>
          </a:stretch>
        </p:blipFill>
        <p:spPr/>
      </p:pic>
      <p:pic>
        <p:nvPicPr>
          <p:cNvPr id="9" name="Content Placeholder 8"/>
          <p:cNvPicPr>
            <a:picLocks noGrp="1" noChangeAspect="1"/>
          </p:cNvPicPr>
          <p:nvPr>
            <p:ph sz="half" idx="16"/>
          </p:nvPr>
        </p:nvPicPr>
        <p:blipFill>
          <a:blip r:embed="rId3"/>
          <a:srcRect t="12071" b="12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6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Solving Environmental Problems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249" t="1400" r="24206" b="2887"/>
          <a:stretch/>
        </p:blipFill>
        <p:spPr>
          <a:xfrm>
            <a:off x="497541" y="2447365"/>
            <a:ext cx="3657600" cy="367879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9878" y="2750205"/>
            <a:ext cx="3657600" cy="3375958"/>
          </a:xfrm>
        </p:spPr>
        <p:txBody>
          <a:bodyPr/>
          <a:lstStyle/>
          <a:p>
            <a:r>
              <a:rPr lang="en-US" dirty="0" smtClean="0"/>
              <a:t>The Problem: </a:t>
            </a:r>
            <a:r>
              <a:rPr lang="en-US" dirty="0" smtClean="0">
                <a:hlinkClick r:id="rId3"/>
              </a:rPr>
              <a:t>WATCH</a:t>
            </a:r>
            <a:endParaRPr lang="en-US" dirty="0" smtClean="0"/>
          </a:p>
          <a:p>
            <a:r>
              <a:rPr lang="en-US" dirty="0" smtClean="0"/>
              <a:t>The Solution: </a:t>
            </a:r>
            <a:r>
              <a:rPr lang="en-US" dirty="0" smtClean="0">
                <a:hlinkClick r:id="rId4"/>
              </a:rPr>
              <a:t>WATCH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 there any other animals you can think of that would benefit from </a:t>
            </a:r>
            <a:r>
              <a:rPr lang="en-US" dirty="0" smtClean="0"/>
              <a:t>a different structure?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Christmas Island, Australia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Crab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3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9" y="4495800"/>
            <a:ext cx="5926667" cy="198120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What are ways that you (or others) can protect the environment?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2"/>
              </a:rPr>
              <a:t>Watch THIS for inspiration for, or while working on. the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4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31688"/>
            <a:ext cx="7556313" cy="1116106"/>
          </a:xfrm>
        </p:spPr>
        <p:txBody>
          <a:bodyPr/>
          <a:lstStyle/>
          <a:p>
            <a:r>
              <a:rPr lang="en-US" dirty="0" smtClean="0"/>
              <a:t>SHARE</a:t>
            </a:r>
            <a:r>
              <a:rPr lang="en-US" dirty="0" smtClean="0">
                <a:solidFill>
                  <a:srgbClr val="CAF278"/>
                </a:solidFill>
              </a:rPr>
              <a:t> WHAT YOU’VE LEARNED ABOUT </a:t>
            </a:r>
            <a:r>
              <a:rPr lang="en-US" dirty="0" smtClean="0">
                <a:solidFill>
                  <a:srgbClr val="94C600"/>
                </a:solidFill>
              </a:rPr>
              <a:t>SUSTAINABILITY </a:t>
            </a:r>
            <a:r>
              <a:rPr lang="en-US" dirty="0">
                <a:solidFill>
                  <a:srgbClr val="CAF278"/>
                </a:solidFill>
              </a:rPr>
              <a:t>!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8"/>
          </p:nvPr>
        </p:nvPicPr>
        <p:blipFill rotWithShape="1">
          <a:blip r:embed="rId2"/>
          <a:srcRect t="15743" b="30907"/>
          <a:stretch/>
        </p:blipFill>
        <p:spPr>
          <a:xfrm>
            <a:off x="502920" y="4444376"/>
            <a:ext cx="3657413" cy="1965960"/>
          </a:xfrm>
        </p:spPr>
      </p:pic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4410075" y="4415207"/>
            <a:ext cx="3328458" cy="21125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Create a poster, newsletter, comic strip, or flyer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Make sure what you create is about the                                 </a:t>
            </a:r>
            <a:r>
              <a:rPr lang="en-US" dirty="0" smtClean="0">
                <a:solidFill>
                  <a:srgbClr val="94C600"/>
                </a:solidFill>
              </a:rPr>
              <a:t>BUILT ENVIRONMENT          </a:t>
            </a:r>
            <a:r>
              <a:rPr lang="en-US" dirty="0" smtClean="0"/>
              <a:t> and ways it can help the      </a:t>
            </a:r>
            <a:r>
              <a:rPr lang="en-US" dirty="0" smtClean="0">
                <a:solidFill>
                  <a:srgbClr val="94C600"/>
                </a:solidFill>
              </a:rPr>
              <a:t>NATURAL ENVIRONMENT</a:t>
            </a:r>
            <a:endParaRPr lang="en-US" dirty="0">
              <a:solidFill>
                <a:srgbClr val="94C6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5" y="1871136"/>
            <a:ext cx="7636935" cy="21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6842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2179</TotalTime>
  <Words>340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Advantage</vt:lpstr>
      <vt:lpstr>WEEK 4: SUSTAINABILITY &amp; MATERIALS</vt:lpstr>
      <vt:lpstr>What Is SUSTAINABILITY?</vt:lpstr>
      <vt:lpstr>Two Aspects of Sustainability</vt:lpstr>
      <vt:lpstr>What is Sustainable Design? </vt:lpstr>
      <vt:lpstr>Sustainable Material Examples</vt:lpstr>
      <vt:lpstr>Structures Solving Environmental Problems</vt:lpstr>
      <vt:lpstr>BRAINSTORM</vt:lpstr>
      <vt:lpstr>SHARE WHAT YOU’VE LEARNED ABOUT SUSTAINABILITY !</vt:lpstr>
    </vt:vector>
  </TitlesOfParts>
  <Company>AFC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Catrina Kolshorn</dc:creator>
  <cp:lastModifiedBy>Catrina Kolshorn</cp:lastModifiedBy>
  <cp:revision>29</cp:revision>
  <dcterms:created xsi:type="dcterms:W3CDTF">2017-01-18T15:26:38Z</dcterms:created>
  <dcterms:modified xsi:type="dcterms:W3CDTF">2018-01-25T21:46:59Z</dcterms:modified>
</cp:coreProperties>
</file>