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6" d="100"/>
          <a:sy n="166" d="100"/>
        </p:scale>
        <p:origin x="-112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2C363DB-CE56-E44D-9D37-71041634AE9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63DB-CE56-E44D-9D37-71041634AE9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63DB-CE56-E44D-9D37-71041634AE9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63DB-CE56-E44D-9D37-71041634AE9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2C363DB-CE56-E44D-9D37-71041634AE9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2C363DB-CE56-E44D-9D37-71041634AE9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63DB-CE56-E44D-9D37-71041634AE9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C363DB-CE56-E44D-9D37-71041634AE9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C363DB-CE56-E44D-9D37-71041634AE9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2C363DB-CE56-E44D-9D37-71041634AE9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63DB-CE56-E44D-9D37-71041634AE9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63DB-CE56-E44D-9D37-71041634AE9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63DB-CE56-E44D-9D37-71041634AE9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63DB-CE56-E44D-9D37-71041634AE9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2C363DB-CE56-E44D-9D37-71041634AE9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62C363DB-CE56-E44D-9D37-71041634AE9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63DB-CE56-E44D-9D37-71041634AE9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63DB-CE56-E44D-9D37-71041634AE9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63DB-CE56-E44D-9D37-71041634AE9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63DB-CE56-E44D-9D37-71041634AE9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C363DB-CE56-E44D-9D37-71041634AE9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68F297E8-B848-6349-9653-C4A27A94B9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PLAN, SECTION, &amp; ELEVATION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1079886"/>
          </a:xfrm>
        </p:spPr>
        <p:txBody>
          <a:bodyPr>
            <a:normAutofit/>
          </a:bodyPr>
          <a:lstStyle/>
          <a:p>
            <a:r>
              <a:rPr lang="en-US" dirty="0" smtClean="0"/>
              <a:t>These are different ways to look at a building.</a:t>
            </a:r>
          </a:p>
          <a:p>
            <a:endParaRPr lang="en-US" dirty="0" smtClean="0"/>
          </a:p>
          <a:p>
            <a:r>
              <a:rPr lang="en-US" dirty="0" smtClean="0"/>
              <a:t>We’ll talk for a second about SCALE, too!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56"/>
          <a:stretch/>
        </p:blipFill>
        <p:spPr bwMode="auto">
          <a:xfrm>
            <a:off x="6723482" y="1431419"/>
            <a:ext cx="2351019" cy="320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6457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ELEVATION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A drawing of the side of a building.  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 direct view to what you are seeing &amp; drawing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590" t="-45178" r="12709" b="-45178"/>
          <a:stretch/>
        </p:blipFill>
        <p:spPr>
          <a:xfrm>
            <a:off x="4117388" y="-542548"/>
            <a:ext cx="4741824" cy="7389121"/>
          </a:xfrm>
        </p:spPr>
      </p:pic>
    </p:spTree>
    <p:extLst>
      <p:ext uri="{BB962C8B-B14F-4D97-AF65-F5344CB8AC3E}">
        <p14:creationId xmlns:p14="http://schemas.microsoft.com/office/powerpoint/2010/main" val="254969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79982"/>
            <a:ext cx="3255264" cy="2392363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A view from above, of the relationships between rooms, spaces, and other physical features at one level of a structure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Dimensions are usually drawn between the walls to specify room sizes and wall lengths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rcRect t="-13471" b="-134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1004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9682" t="-15107" r="15698" b="-14663"/>
          <a:stretch/>
        </p:blipFill>
        <p:spPr>
          <a:xfrm>
            <a:off x="4161078" y="426990"/>
            <a:ext cx="4597399" cy="58531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If you took a building, and cut it perfectly in half, then drew what you saw, that would be the section.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It reveals vertical relationships within structures.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3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drawing it out yourself!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Instead of buildings though, let’s try it with something a bit more simple. </a:t>
            </a:r>
          </a:p>
          <a:p>
            <a:endParaRPr lang="en-US" dirty="0"/>
          </a:p>
          <a:p>
            <a:r>
              <a:rPr lang="en-US" dirty="0" smtClean="0"/>
              <a:t>When you are preparing to build your model, see if you can draw an ELEVATION, PLAN, &amp; SECTION for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470047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1421</TotalTime>
  <Words>162</Words>
  <Application>Microsoft Macintosh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Advantage</vt:lpstr>
      <vt:lpstr>PLAN, SECTION, &amp; ELEVATION</vt:lpstr>
      <vt:lpstr>ELEVATION</vt:lpstr>
      <vt:lpstr>PLAN</vt:lpstr>
      <vt:lpstr>SECTION</vt:lpstr>
      <vt:lpstr>Try drawing it out yourself!</vt:lpstr>
    </vt:vector>
  </TitlesOfParts>
  <Company>AFC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Catrina Kolshorn</dc:creator>
  <cp:lastModifiedBy>Catrina Kolshorn</cp:lastModifiedBy>
  <cp:revision>7</cp:revision>
  <dcterms:created xsi:type="dcterms:W3CDTF">2017-02-06T20:02:36Z</dcterms:created>
  <dcterms:modified xsi:type="dcterms:W3CDTF">2018-01-25T21:51:40Z</dcterms:modified>
</cp:coreProperties>
</file>