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6858000" type="screen4x3"/>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iBdNY7SlZP0of1UD+3pi8OQnuD2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81"/>
  </p:normalViewPr>
  <p:slideViewPr>
    <p:cSldViewPr snapToGrid="0">
      <p:cViewPr varScale="1">
        <p:scale>
          <a:sx n="107" d="100"/>
          <a:sy n="107" d="100"/>
        </p:scale>
        <p:origin x="1448"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29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29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5179484" y="6513910"/>
            <a:ext cx="3962400" cy="342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0: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1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2: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1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1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1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5: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1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6: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1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7: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p1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8: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1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9: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1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0: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 name="Google Shape;354;p2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1: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2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2: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22: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3: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2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2" name="Google Shape;382;p2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5: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2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6: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2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7: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2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8: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2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9: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2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0: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30: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3: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1: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31: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a6337c71a6_0_263:notes"/>
          <p:cNvSpPr>
            <a:spLocks noGrp="1" noRot="1" noChangeAspect="1"/>
          </p:cNvSpPr>
          <p:nvPr>
            <p:ph type="sldImg" idx="2"/>
          </p:nvPr>
        </p:nvSpPr>
        <p:spPr>
          <a:xfrm>
            <a:off x="2857500" y="514350"/>
            <a:ext cx="34290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a6337c71a6_0_263: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g2a6337c71a6_0_263:notes"/>
          <p:cNvSpPr txBox="1">
            <a:spLocks noGrp="1"/>
          </p:cNvSpPr>
          <p:nvPr>
            <p:ph type="sldNum" idx="12"/>
          </p:nvPr>
        </p:nvSpPr>
        <p:spPr>
          <a:xfrm>
            <a:off x="5179484" y="6513910"/>
            <a:ext cx="3962400" cy="342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a6337c71a6_0_5: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g2a6337c71a6_0_5:notes"/>
          <p:cNvSpPr>
            <a:spLocks noGrp="1" noRot="1" noChangeAspect="1"/>
          </p:cNvSpPr>
          <p:nvPr>
            <p:ph type="sldImg" idx="2"/>
          </p:nvPr>
        </p:nvSpPr>
        <p:spPr>
          <a:xfrm>
            <a:off x="1524300" y="514350"/>
            <a:ext cx="60963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a6337c71a6_0_12: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g2a6337c71a6_0_12:notes"/>
          <p:cNvSpPr>
            <a:spLocks noGrp="1" noRot="1" noChangeAspect="1"/>
          </p:cNvSpPr>
          <p:nvPr>
            <p:ph type="sldImg" idx="2"/>
          </p:nvPr>
        </p:nvSpPr>
        <p:spPr>
          <a:xfrm>
            <a:off x="1524300" y="514350"/>
            <a:ext cx="60963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a6337c71a6_0_28: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g2a6337c71a6_0_28:notes"/>
          <p:cNvSpPr>
            <a:spLocks noGrp="1" noRot="1" noChangeAspect="1"/>
          </p:cNvSpPr>
          <p:nvPr>
            <p:ph type="sldImg" idx="2"/>
          </p:nvPr>
        </p:nvSpPr>
        <p:spPr>
          <a:xfrm>
            <a:off x="1524300" y="514350"/>
            <a:ext cx="60963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a6337c71a6_0_44: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g2a6337c71a6_0_44:notes"/>
          <p:cNvSpPr>
            <a:spLocks noGrp="1" noRot="1" noChangeAspect="1"/>
          </p:cNvSpPr>
          <p:nvPr>
            <p:ph type="sldImg" idx="2"/>
          </p:nvPr>
        </p:nvSpPr>
        <p:spPr>
          <a:xfrm>
            <a:off x="1524300" y="514350"/>
            <a:ext cx="60963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a6337c71a6_0_60: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g2a6337c71a6_0_60:notes"/>
          <p:cNvSpPr>
            <a:spLocks noGrp="1" noRot="1" noChangeAspect="1"/>
          </p:cNvSpPr>
          <p:nvPr>
            <p:ph type="sldImg" idx="2"/>
          </p:nvPr>
        </p:nvSpPr>
        <p:spPr>
          <a:xfrm>
            <a:off x="1524300" y="514350"/>
            <a:ext cx="6096300" cy="2571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a6337c71a6_0_269:notes"/>
          <p:cNvSpPr>
            <a:spLocks noGrp="1" noRot="1" noChangeAspect="1"/>
          </p:cNvSpPr>
          <p:nvPr>
            <p:ph type="sldImg" idx="2"/>
          </p:nvPr>
        </p:nvSpPr>
        <p:spPr>
          <a:xfrm>
            <a:off x="2857500" y="514350"/>
            <a:ext cx="3429000" cy="2571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2a6337c71a6_0_269:notes"/>
          <p:cNvSpPr txBox="1">
            <a:spLocks noGrp="1"/>
          </p:cNvSpPr>
          <p:nvPr>
            <p:ph type="body" idx="1"/>
          </p:nvPr>
        </p:nvSpPr>
        <p:spPr>
          <a:xfrm>
            <a:off x="914400" y="3257550"/>
            <a:ext cx="73152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g2a6337c71a6_0_269:notes"/>
          <p:cNvSpPr txBox="1">
            <a:spLocks noGrp="1"/>
          </p:cNvSpPr>
          <p:nvPr>
            <p:ph type="sldNum" idx="12"/>
          </p:nvPr>
        </p:nvSpPr>
        <p:spPr>
          <a:xfrm>
            <a:off x="5179484" y="6513910"/>
            <a:ext cx="3962400" cy="342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4: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5: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5: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6: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7: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8: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8: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9:notes"/>
          <p:cNvSpPr>
            <a:spLocks noGrp="1" noRot="1" noChangeAspect="1"/>
          </p:cNvSpPr>
          <p:nvPr>
            <p:ph type="sldImg" idx="2"/>
          </p:nvPr>
        </p:nvSpPr>
        <p:spPr>
          <a:xfrm>
            <a:off x="2857500" y="514350"/>
            <a:ext cx="3429000"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33"/>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3"/>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18" name="Google Shape;18;p33"/>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p:nvPr/>
        </p:nvSpPr>
        <p:spPr>
          <a:xfrm>
            <a:off x="282575" y="228600"/>
            <a:ext cx="4235450" cy="41879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1" name="Google Shape;21;p33"/>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 name="Google Shape;22;p33"/>
          <p:cNvSpPr/>
          <p:nvPr/>
        </p:nvSpPr>
        <p:spPr>
          <a:xfrm>
            <a:off x="4624388" y="237744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3" name="Google Shape;23;p33"/>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4" name="Google Shape;24;p33"/>
          <p:cNvSpPr/>
          <p:nvPr/>
        </p:nvSpPr>
        <p:spPr>
          <a:xfrm>
            <a:off x="4624388" y="228600"/>
            <a:ext cx="2057400" cy="2039112"/>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5" name="Google Shape;25;p33"/>
          <p:cNvSpPr/>
          <p:nvPr/>
        </p:nvSpPr>
        <p:spPr>
          <a:xfrm>
            <a:off x="6802438" y="2377440"/>
            <a:ext cx="2057400" cy="20391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42"/>
          <p:cNvSpPr/>
          <p:nvPr/>
        </p:nvSpPr>
        <p:spPr>
          <a:xfrm>
            <a:off x="658907" y="228600"/>
            <a:ext cx="8200930"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4" name="Google Shape;104;p42"/>
          <p:cNvSpPr txBox="1">
            <a:spLocks noGrp="1"/>
          </p:cNvSpPr>
          <p:nvPr>
            <p:ph type="title"/>
          </p:nvPr>
        </p:nvSpPr>
        <p:spPr>
          <a:xfrm>
            <a:off x="2286000" y="3124200"/>
            <a:ext cx="5638800" cy="136207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Rockwell"/>
              <a:buNone/>
              <a:defRPr sz="32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42"/>
          <p:cNvSpPr txBox="1">
            <a:spLocks noGrp="1"/>
          </p:cNvSpPr>
          <p:nvPr>
            <p:ph type="body" idx="1"/>
          </p:nvPr>
        </p:nvSpPr>
        <p:spPr>
          <a:xfrm>
            <a:off x="2286000" y="4495800"/>
            <a:ext cx="56388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050"/>
              <a:buNone/>
              <a:defRPr sz="1400" cap="none">
                <a:solidFill>
                  <a:schemeClr val="lt1"/>
                </a:solidFill>
              </a:defRPr>
            </a:lvl1pPr>
            <a:lvl2pPr marL="914400" lvl="1" indent="-228600" algn="l">
              <a:lnSpc>
                <a:spcPct val="100000"/>
              </a:lnSpc>
              <a:spcBef>
                <a:spcPts val="600"/>
              </a:spcBef>
              <a:spcAft>
                <a:spcPts val="0"/>
              </a:spcAft>
              <a:buSzPts val="1350"/>
              <a:buNone/>
              <a:defRPr sz="1800">
                <a:solidFill>
                  <a:srgbClr val="888888"/>
                </a:solidFill>
              </a:defRPr>
            </a:lvl2pPr>
            <a:lvl3pPr marL="1371600" lvl="2" indent="-228600" algn="l">
              <a:lnSpc>
                <a:spcPct val="100000"/>
              </a:lnSpc>
              <a:spcBef>
                <a:spcPts val="600"/>
              </a:spcBef>
              <a:spcAft>
                <a:spcPts val="0"/>
              </a:spcAft>
              <a:buSzPts val="1200"/>
              <a:buNone/>
              <a:defRPr sz="1600">
                <a:solidFill>
                  <a:srgbClr val="888888"/>
                </a:solidFill>
              </a:defRPr>
            </a:lvl3pPr>
            <a:lvl4pPr marL="1828800" lvl="3" indent="-228600" algn="l">
              <a:lnSpc>
                <a:spcPct val="100000"/>
              </a:lnSpc>
              <a:spcBef>
                <a:spcPts val="600"/>
              </a:spcBef>
              <a:spcAft>
                <a:spcPts val="0"/>
              </a:spcAft>
              <a:buSzPts val="1050"/>
              <a:buNone/>
              <a:defRPr sz="1400">
                <a:solidFill>
                  <a:srgbClr val="888888"/>
                </a:solidFill>
              </a:defRPr>
            </a:lvl4pPr>
            <a:lvl5pPr marL="2286000" lvl="4" indent="-228600" algn="l">
              <a:lnSpc>
                <a:spcPct val="100000"/>
              </a:lnSpc>
              <a:spcBef>
                <a:spcPts val="600"/>
              </a:spcBef>
              <a:spcAft>
                <a:spcPts val="0"/>
              </a:spcAft>
              <a:buSzPts val="1050"/>
              <a:buNone/>
              <a:defRPr sz="1400">
                <a:solidFill>
                  <a:srgbClr val="888888"/>
                </a:solidFill>
              </a:defRPr>
            </a:lvl5pPr>
            <a:lvl6pPr marL="2743200" lvl="5" indent="-228600" algn="l">
              <a:lnSpc>
                <a:spcPct val="100000"/>
              </a:lnSpc>
              <a:spcBef>
                <a:spcPts val="280"/>
              </a:spcBef>
              <a:spcAft>
                <a:spcPts val="0"/>
              </a:spcAft>
              <a:buSzPts val="1050"/>
              <a:buNone/>
              <a:defRPr sz="1400">
                <a:solidFill>
                  <a:srgbClr val="888888"/>
                </a:solidFill>
              </a:defRPr>
            </a:lvl6pPr>
            <a:lvl7pPr marL="3200400" lvl="6" indent="-228600" algn="l">
              <a:lnSpc>
                <a:spcPct val="100000"/>
              </a:lnSpc>
              <a:spcBef>
                <a:spcPts val="280"/>
              </a:spcBef>
              <a:spcAft>
                <a:spcPts val="0"/>
              </a:spcAft>
              <a:buSzPts val="1050"/>
              <a:buNone/>
              <a:defRPr sz="1400">
                <a:solidFill>
                  <a:srgbClr val="888888"/>
                </a:solidFill>
              </a:defRPr>
            </a:lvl7pPr>
            <a:lvl8pPr marL="3657600" lvl="7" indent="-228600" algn="l">
              <a:lnSpc>
                <a:spcPct val="100000"/>
              </a:lnSpc>
              <a:spcBef>
                <a:spcPts val="280"/>
              </a:spcBef>
              <a:spcAft>
                <a:spcPts val="0"/>
              </a:spcAft>
              <a:buSzPts val="1050"/>
              <a:buNone/>
              <a:defRPr sz="1400">
                <a:solidFill>
                  <a:srgbClr val="888888"/>
                </a:solidFill>
              </a:defRPr>
            </a:lvl8pPr>
            <a:lvl9pPr marL="4114800" lvl="8" indent="-228600" algn="l">
              <a:lnSpc>
                <a:spcPct val="100000"/>
              </a:lnSpc>
              <a:spcBef>
                <a:spcPts val="280"/>
              </a:spcBef>
              <a:spcAft>
                <a:spcPts val="0"/>
              </a:spcAft>
              <a:buSzPts val="1050"/>
              <a:buNone/>
              <a:defRPr sz="1400">
                <a:solidFill>
                  <a:srgbClr val="888888"/>
                </a:solidFill>
              </a:defRPr>
            </a:lvl9pPr>
          </a:lstStyle>
          <a:p>
            <a:endParaRPr/>
          </a:p>
        </p:txBody>
      </p:sp>
      <p:sp>
        <p:nvSpPr>
          <p:cNvPr id="106" name="Google Shape;106;p42"/>
          <p:cNvSpPr txBox="1">
            <a:spLocks noGrp="1"/>
          </p:cNvSpPr>
          <p:nvPr>
            <p:ph type="dt" idx="10"/>
          </p:nvPr>
        </p:nvSpPr>
        <p:spPr>
          <a:xfrm>
            <a:off x="658906" y="6248774"/>
            <a:ext cx="14746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2"/>
          <p:cNvSpPr txBox="1">
            <a:spLocks noGrp="1"/>
          </p:cNvSpPr>
          <p:nvPr>
            <p:ph type="ftr" idx="11"/>
          </p:nvPr>
        </p:nvSpPr>
        <p:spPr>
          <a:xfrm>
            <a:off x="2286000" y="6248774"/>
            <a:ext cx="5638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2"/>
          <p:cNvSpPr txBox="1">
            <a:spLocks noGrp="1"/>
          </p:cNvSpPr>
          <p:nvPr>
            <p:ph type="sldNum" idx="12"/>
          </p:nvPr>
        </p:nvSpPr>
        <p:spPr>
          <a:xfrm>
            <a:off x="8305800" y="624877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42"/>
          <p:cNvSpPr txBox="1"/>
          <p:nvPr/>
        </p:nvSpPr>
        <p:spPr>
          <a:xfrm>
            <a:off x="2003612" y="3110754"/>
            <a:ext cx="260909"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10" name="Google Shape;110;p42"/>
          <p:cNvSpPr/>
          <p:nvPr/>
        </p:nvSpPr>
        <p:spPr>
          <a:xfrm>
            <a:off x="285750" y="228600"/>
            <a:ext cx="212725" cy="634523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1"/>
        <p:cNvGrpSpPr/>
        <p:nvPr/>
      </p:nvGrpSpPr>
      <p:grpSpPr>
        <a:xfrm>
          <a:off x="0" y="0"/>
          <a:ext cx="0" cy="0"/>
          <a:chOff x="0" y="0"/>
          <a:chExt cx="0" cy="0"/>
        </a:xfrm>
      </p:grpSpPr>
      <p:sp>
        <p:nvSpPr>
          <p:cNvPr id="112" name="Google Shape;112;p43"/>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13" name="Google Shape;113;p43"/>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14" name="Google Shape;114;p43"/>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43"/>
          <p:cNvSpPr txBox="1">
            <a:spLocks noGrp="1"/>
          </p:cNvSpPr>
          <p:nvPr>
            <p:ph type="body" idx="1"/>
          </p:nvPr>
        </p:nvSpPr>
        <p:spPr>
          <a:xfrm>
            <a:off x="497541" y="2447365"/>
            <a:ext cx="3657600" cy="367879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116" name="Google Shape;116;p43"/>
          <p:cNvSpPr txBox="1">
            <a:spLocks noGrp="1"/>
          </p:cNvSpPr>
          <p:nvPr>
            <p:ph type="body" idx="2"/>
          </p:nvPr>
        </p:nvSpPr>
        <p:spPr>
          <a:xfrm>
            <a:off x="4399878" y="2447365"/>
            <a:ext cx="3657600" cy="367879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117" name="Google Shape;117;p43"/>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3"/>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3"/>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20" name="Google Shape;120;p43"/>
          <p:cNvSpPr txBox="1">
            <a:spLocks noGrp="1"/>
          </p:cNvSpPr>
          <p:nvPr>
            <p:ph type="body" idx="3"/>
          </p:nvPr>
        </p:nvSpPr>
        <p:spPr>
          <a:xfrm>
            <a:off x="497541" y="2070847"/>
            <a:ext cx="36576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
        <p:nvSpPr>
          <p:cNvPr id="121" name="Google Shape;121;p43"/>
          <p:cNvSpPr txBox="1">
            <a:spLocks noGrp="1"/>
          </p:cNvSpPr>
          <p:nvPr>
            <p:ph type="body" idx="4"/>
          </p:nvPr>
        </p:nvSpPr>
        <p:spPr>
          <a:xfrm>
            <a:off x="4399878" y="2070847"/>
            <a:ext cx="3657600" cy="322729"/>
          </a:xfrm>
          <a:prstGeom prst="rect">
            <a:avLst/>
          </a:prstGeom>
          <a:solidFill>
            <a:srgbClr val="FFA366"/>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122"/>
        <p:cNvGrpSpPr/>
        <p:nvPr/>
      </p:nvGrpSpPr>
      <p:grpSpPr>
        <a:xfrm>
          <a:off x="0" y="0"/>
          <a:ext cx="0" cy="0"/>
          <a:chOff x="0" y="0"/>
          <a:chExt cx="0" cy="0"/>
        </a:xfrm>
      </p:grpSpPr>
      <p:sp>
        <p:nvSpPr>
          <p:cNvPr id="123" name="Google Shape;123;p44"/>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24" name="Google Shape;124;p44"/>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25" name="Google Shape;125;p44"/>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4"/>
          <p:cNvSpPr txBox="1">
            <a:spLocks noGrp="1"/>
          </p:cNvSpPr>
          <p:nvPr>
            <p:ph type="body" idx="1"/>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27" name="Google Shape;127;p44"/>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4"/>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44"/>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30" name="Google Shape;130;p44"/>
          <p:cNvSpPr txBox="1">
            <a:spLocks noGrp="1"/>
          </p:cNvSpPr>
          <p:nvPr>
            <p:ph type="body" idx="2"/>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31" name="Google Shape;131;p44"/>
          <p:cNvSpPr txBox="1">
            <a:spLocks noGrp="1"/>
          </p:cNvSpPr>
          <p:nvPr>
            <p:ph type="body" idx="3"/>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2"/>
        <p:cNvGrpSpPr/>
        <p:nvPr/>
      </p:nvGrpSpPr>
      <p:grpSpPr>
        <a:xfrm>
          <a:off x="0" y="0"/>
          <a:ext cx="0" cy="0"/>
          <a:chOff x="0" y="0"/>
          <a:chExt cx="0" cy="0"/>
        </a:xfrm>
      </p:grpSpPr>
      <p:sp>
        <p:nvSpPr>
          <p:cNvPr id="133" name="Google Shape;133;p45"/>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34" name="Google Shape;134;p45"/>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5"/>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5"/>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46"/>
          <p:cNvSpPr/>
          <p:nvPr/>
        </p:nvSpPr>
        <p:spPr>
          <a:xfrm>
            <a:off x="282575" y="228600"/>
            <a:ext cx="3451225"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39" name="Google Shape;139;p46"/>
          <p:cNvSpPr txBox="1">
            <a:spLocks noGrp="1"/>
          </p:cNvSpPr>
          <p:nvPr>
            <p:ph type="title"/>
          </p:nvPr>
        </p:nvSpPr>
        <p:spPr>
          <a:xfrm>
            <a:off x="380555" y="2571750"/>
            <a:ext cx="325526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46"/>
          <p:cNvSpPr txBox="1">
            <a:spLocks noGrp="1"/>
          </p:cNvSpPr>
          <p:nvPr>
            <p:ph type="body" idx="1"/>
          </p:nvPr>
        </p:nvSpPr>
        <p:spPr>
          <a:xfrm>
            <a:off x="4168775" y="273050"/>
            <a:ext cx="4597399" cy="585311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23850" algn="l">
              <a:lnSpc>
                <a:spcPct val="100000"/>
              </a:lnSpc>
              <a:spcBef>
                <a:spcPts val="400"/>
              </a:spcBef>
              <a:spcAft>
                <a:spcPts val="0"/>
              </a:spcAft>
              <a:buSzPts val="1500"/>
              <a:buChar char="■"/>
              <a:defRPr sz="2000"/>
            </a:lvl6pPr>
            <a:lvl7pPr marL="3200400" lvl="6" indent="-323850" algn="l">
              <a:lnSpc>
                <a:spcPct val="100000"/>
              </a:lnSpc>
              <a:spcBef>
                <a:spcPts val="400"/>
              </a:spcBef>
              <a:spcAft>
                <a:spcPts val="0"/>
              </a:spcAft>
              <a:buSzPts val="1500"/>
              <a:buChar char="■"/>
              <a:defRPr sz="2000"/>
            </a:lvl7pPr>
            <a:lvl8pPr marL="3657600" lvl="7" indent="-323850" algn="l">
              <a:lnSpc>
                <a:spcPct val="100000"/>
              </a:lnSpc>
              <a:spcBef>
                <a:spcPts val="400"/>
              </a:spcBef>
              <a:spcAft>
                <a:spcPts val="0"/>
              </a:spcAft>
              <a:buSzPts val="1500"/>
              <a:buChar char="■"/>
              <a:defRPr sz="2000"/>
            </a:lvl8pPr>
            <a:lvl9pPr marL="4114800" lvl="8" indent="-323850" algn="l">
              <a:lnSpc>
                <a:spcPct val="100000"/>
              </a:lnSpc>
              <a:spcBef>
                <a:spcPts val="400"/>
              </a:spcBef>
              <a:spcAft>
                <a:spcPts val="0"/>
              </a:spcAft>
              <a:buSzPts val="1500"/>
              <a:buChar char="■"/>
              <a:defRPr sz="2000"/>
            </a:lvl9pPr>
          </a:lstStyle>
          <a:p>
            <a:endParaRPr/>
          </a:p>
        </p:txBody>
      </p:sp>
      <p:sp>
        <p:nvSpPr>
          <p:cNvPr id="141" name="Google Shape;141;p46"/>
          <p:cNvSpPr txBox="1">
            <a:spLocks noGrp="1"/>
          </p:cNvSpPr>
          <p:nvPr>
            <p:ph type="body" idx="2"/>
          </p:nvPr>
        </p:nvSpPr>
        <p:spPr>
          <a:xfrm>
            <a:off x="381093" y="3733800"/>
            <a:ext cx="3255264"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42" name="Google Shape;142;p46"/>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46"/>
          <p:cNvSpPr txBox="1">
            <a:spLocks noGrp="1"/>
          </p:cNvSpPr>
          <p:nvPr>
            <p:ph type="ftr" idx="11"/>
          </p:nvPr>
        </p:nvSpPr>
        <p:spPr>
          <a:xfrm>
            <a:off x="3859305" y="6423585"/>
            <a:ext cx="3316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46"/>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145"/>
        <p:cNvGrpSpPr/>
        <p:nvPr/>
      </p:nvGrpSpPr>
      <p:grpSpPr>
        <a:xfrm>
          <a:off x="0" y="0"/>
          <a:ext cx="0" cy="0"/>
          <a:chOff x="0" y="0"/>
          <a:chExt cx="0" cy="0"/>
        </a:xfrm>
      </p:grpSpPr>
      <p:sp>
        <p:nvSpPr>
          <p:cNvPr id="146" name="Google Shape;146;p47"/>
          <p:cNvSpPr txBox="1">
            <a:spLocks noGrp="1"/>
          </p:cNvSpPr>
          <p:nvPr>
            <p:ph type="title"/>
          </p:nvPr>
        </p:nvSpPr>
        <p:spPr>
          <a:xfrm>
            <a:off x="506505" y="4424082"/>
            <a:ext cx="6191157" cy="83371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7"/>
          <p:cNvSpPr>
            <a:spLocks noGrp="1"/>
          </p:cNvSpPr>
          <p:nvPr>
            <p:ph type="pic" idx="2"/>
          </p:nvPr>
        </p:nvSpPr>
        <p:spPr>
          <a:xfrm>
            <a:off x="277905" y="228600"/>
            <a:ext cx="6378389" cy="4187952"/>
          </a:xfrm>
          <a:prstGeom prst="rect">
            <a:avLst/>
          </a:prstGeom>
          <a:noFill/>
          <a:ln>
            <a:noFill/>
          </a:ln>
        </p:spPr>
      </p:sp>
      <p:sp>
        <p:nvSpPr>
          <p:cNvPr id="148" name="Google Shape;148;p47"/>
          <p:cNvSpPr txBox="1">
            <a:spLocks noGrp="1"/>
          </p:cNvSpPr>
          <p:nvPr>
            <p:ph type="body" idx="1"/>
          </p:nvPr>
        </p:nvSpPr>
        <p:spPr>
          <a:xfrm>
            <a:off x="506505" y="5257799"/>
            <a:ext cx="6191157" cy="8858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49" name="Google Shape;149;p47"/>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47"/>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4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p47"/>
          <p:cNvSpPr/>
          <p:nvPr/>
        </p:nvSpPr>
        <p:spPr>
          <a:xfrm>
            <a:off x="6802438" y="22860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3" name="Google Shape;153;p47"/>
          <p:cNvSpPr/>
          <p:nvPr/>
        </p:nvSpPr>
        <p:spPr>
          <a:xfrm>
            <a:off x="6802438" y="2377440"/>
            <a:ext cx="20574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4" name="Google Shape;154;p47"/>
          <p:cNvSpPr txBox="1"/>
          <p:nvPr/>
        </p:nvSpPr>
        <p:spPr>
          <a:xfrm>
            <a:off x="327212" y="4632792"/>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CFFF43"/>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Pictures with Caption">
  <p:cSld name="2 Pictures with Caption">
    <p:spTree>
      <p:nvGrpSpPr>
        <p:cNvPr id="1" name="Shape 155"/>
        <p:cNvGrpSpPr/>
        <p:nvPr/>
      </p:nvGrpSpPr>
      <p:grpSpPr>
        <a:xfrm>
          <a:off x="0" y="0"/>
          <a:ext cx="0" cy="0"/>
          <a:chOff x="0" y="0"/>
          <a:chExt cx="0" cy="0"/>
        </a:xfrm>
      </p:grpSpPr>
      <p:sp>
        <p:nvSpPr>
          <p:cNvPr id="156" name="Google Shape;156;p48"/>
          <p:cNvSpPr/>
          <p:nvPr/>
        </p:nvSpPr>
        <p:spPr>
          <a:xfrm>
            <a:off x="282574" y="228600"/>
            <a:ext cx="6387167"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7" name="Google Shape;157;p48"/>
          <p:cNvSpPr txBox="1">
            <a:spLocks noGrp="1"/>
          </p:cNvSpPr>
          <p:nvPr>
            <p:ph type="title"/>
          </p:nvPr>
        </p:nvSpPr>
        <p:spPr>
          <a:xfrm>
            <a:off x="380554" y="2571750"/>
            <a:ext cx="6181611"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48"/>
          <p:cNvSpPr txBox="1">
            <a:spLocks noGrp="1"/>
          </p:cNvSpPr>
          <p:nvPr>
            <p:ph type="body" idx="1"/>
          </p:nvPr>
        </p:nvSpPr>
        <p:spPr>
          <a:xfrm>
            <a:off x="381094" y="3733800"/>
            <a:ext cx="6179566"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59" name="Google Shape;159;p48"/>
          <p:cNvSpPr txBox="1">
            <a:spLocks noGrp="1"/>
          </p:cNvSpPr>
          <p:nvPr>
            <p:ph type="dt" idx="10"/>
          </p:nvPr>
        </p:nvSpPr>
        <p:spPr>
          <a:xfrm>
            <a:off x="5212262" y="6235607"/>
            <a:ext cx="13483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48"/>
          <p:cNvSpPr txBox="1">
            <a:spLocks noGrp="1"/>
          </p:cNvSpPr>
          <p:nvPr>
            <p:ph type="ftr" idx="11"/>
          </p:nvPr>
        </p:nvSpPr>
        <p:spPr>
          <a:xfrm>
            <a:off x="381095" y="6235607"/>
            <a:ext cx="46481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48"/>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48"/>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63" name="Google Shape;163;p48"/>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4" name="Google Shape;164;p48"/>
          <p:cNvSpPr>
            <a:spLocks noGrp="1"/>
          </p:cNvSpPr>
          <p:nvPr>
            <p:ph type="pic" idx="2"/>
          </p:nvPr>
        </p:nvSpPr>
        <p:spPr>
          <a:xfrm>
            <a:off x="6802438" y="2374940"/>
            <a:ext cx="2057400" cy="2039112"/>
          </a:xfrm>
          <a:prstGeom prst="rect">
            <a:avLst/>
          </a:prstGeom>
          <a:noFill/>
          <a:ln>
            <a:noFill/>
          </a:ln>
        </p:spPr>
      </p:sp>
      <p:sp>
        <p:nvSpPr>
          <p:cNvPr id="165" name="Google Shape;165;p48"/>
          <p:cNvSpPr>
            <a:spLocks noGrp="1"/>
          </p:cNvSpPr>
          <p:nvPr>
            <p:ph type="pic" idx="3"/>
          </p:nvPr>
        </p:nvSpPr>
        <p:spPr>
          <a:xfrm>
            <a:off x="6802438" y="4535424"/>
            <a:ext cx="2057400" cy="2039112"/>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Pictures with Caption">
  <p:cSld name="3 Pictures with Caption">
    <p:spTree>
      <p:nvGrpSpPr>
        <p:cNvPr id="1" name="Shape 166"/>
        <p:cNvGrpSpPr/>
        <p:nvPr/>
      </p:nvGrpSpPr>
      <p:grpSpPr>
        <a:xfrm>
          <a:off x="0" y="0"/>
          <a:ext cx="0" cy="0"/>
          <a:chOff x="0" y="0"/>
          <a:chExt cx="0" cy="0"/>
        </a:xfrm>
      </p:grpSpPr>
      <p:sp>
        <p:nvSpPr>
          <p:cNvPr id="167" name="Google Shape;167;p49"/>
          <p:cNvSpPr/>
          <p:nvPr/>
        </p:nvSpPr>
        <p:spPr>
          <a:xfrm>
            <a:off x="282575" y="228600"/>
            <a:ext cx="4235450"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8" name="Google Shape;168;p49"/>
          <p:cNvSpPr txBox="1">
            <a:spLocks noGrp="1"/>
          </p:cNvSpPr>
          <p:nvPr>
            <p:ph type="title"/>
          </p:nvPr>
        </p:nvSpPr>
        <p:spPr>
          <a:xfrm>
            <a:off x="380554" y="2571750"/>
            <a:ext cx="401663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49"/>
          <p:cNvSpPr txBox="1">
            <a:spLocks noGrp="1"/>
          </p:cNvSpPr>
          <p:nvPr>
            <p:ph type="body" idx="1"/>
          </p:nvPr>
        </p:nvSpPr>
        <p:spPr>
          <a:xfrm>
            <a:off x="381094" y="3733800"/>
            <a:ext cx="4015304"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70" name="Google Shape;170;p49"/>
          <p:cNvSpPr txBox="1">
            <a:spLocks noGrp="1"/>
          </p:cNvSpPr>
          <p:nvPr>
            <p:ph type="dt" idx="10"/>
          </p:nvPr>
        </p:nvSpPr>
        <p:spPr>
          <a:xfrm>
            <a:off x="3048000" y="6235607"/>
            <a:ext cx="13483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49"/>
          <p:cNvSpPr txBox="1">
            <a:spLocks noGrp="1"/>
          </p:cNvSpPr>
          <p:nvPr>
            <p:ph type="ftr" idx="11"/>
          </p:nvPr>
        </p:nvSpPr>
        <p:spPr>
          <a:xfrm>
            <a:off x="381095" y="6235607"/>
            <a:ext cx="25907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49"/>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49"/>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74" name="Google Shape;174;p49"/>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75" name="Google Shape;175;p49"/>
          <p:cNvSpPr/>
          <p:nvPr/>
        </p:nvSpPr>
        <p:spPr>
          <a:xfrm>
            <a:off x="4624388" y="4534726"/>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76" name="Google Shape;176;p49"/>
          <p:cNvSpPr>
            <a:spLocks noGrp="1"/>
          </p:cNvSpPr>
          <p:nvPr>
            <p:ph type="pic" idx="2"/>
          </p:nvPr>
        </p:nvSpPr>
        <p:spPr>
          <a:xfrm>
            <a:off x="4624388" y="228600"/>
            <a:ext cx="2057400" cy="2039112"/>
          </a:xfrm>
          <a:prstGeom prst="rect">
            <a:avLst/>
          </a:prstGeom>
          <a:noFill/>
          <a:ln>
            <a:noFill/>
          </a:ln>
        </p:spPr>
      </p:sp>
      <p:sp>
        <p:nvSpPr>
          <p:cNvPr id="177" name="Google Shape;177;p49"/>
          <p:cNvSpPr>
            <a:spLocks noGrp="1"/>
          </p:cNvSpPr>
          <p:nvPr>
            <p:ph type="pic" idx="3"/>
          </p:nvPr>
        </p:nvSpPr>
        <p:spPr>
          <a:xfrm>
            <a:off x="4624388" y="2381663"/>
            <a:ext cx="2057400" cy="2039112"/>
          </a:xfrm>
          <a:prstGeom prst="rect">
            <a:avLst/>
          </a:prstGeom>
          <a:noFill/>
          <a:ln>
            <a:noFill/>
          </a:ln>
        </p:spPr>
      </p:sp>
      <p:sp>
        <p:nvSpPr>
          <p:cNvPr id="178" name="Google Shape;178;p49"/>
          <p:cNvSpPr>
            <a:spLocks noGrp="1"/>
          </p:cNvSpPr>
          <p:nvPr>
            <p:ph type="pic" idx="4"/>
          </p:nvPr>
        </p:nvSpPr>
        <p:spPr>
          <a:xfrm>
            <a:off x="6803136" y="2381662"/>
            <a:ext cx="2057400" cy="4187952"/>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 Pictures with Caption, Alt.">
  <p:cSld name="3 Pictures with Caption, Alt.">
    <p:spTree>
      <p:nvGrpSpPr>
        <p:cNvPr id="1" name="Shape 179"/>
        <p:cNvGrpSpPr/>
        <p:nvPr/>
      </p:nvGrpSpPr>
      <p:grpSpPr>
        <a:xfrm>
          <a:off x="0" y="0"/>
          <a:ext cx="0" cy="0"/>
          <a:chOff x="0" y="0"/>
          <a:chExt cx="0" cy="0"/>
        </a:xfrm>
      </p:grpSpPr>
      <p:sp>
        <p:nvSpPr>
          <p:cNvPr id="180" name="Google Shape;180;p50"/>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1" name="Google Shape;181;p50"/>
          <p:cNvSpPr txBox="1">
            <a:spLocks noGrp="1"/>
          </p:cNvSpPr>
          <p:nvPr>
            <p:ph type="title"/>
          </p:nvPr>
        </p:nvSpPr>
        <p:spPr>
          <a:xfrm>
            <a:off x="4953000" y="3124200"/>
            <a:ext cx="3108960"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50"/>
          <p:cNvSpPr>
            <a:spLocks noGrp="1"/>
          </p:cNvSpPr>
          <p:nvPr>
            <p:ph type="pic" idx="2"/>
          </p:nvPr>
        </p:nvSpPr>
        <p:spPr>
          <a:xfrm>
            <a:off x="277905" y="2365248"/>
            <a:ext cx="4240119" cy="4187952"/>
          </a:xfrm>
          <a:prstGeom prst="rect">
            <a:avLst/>
          </a:prstGeom>
          <a:noFill/>
          <a:ln>
            <a:noFill/>
          </a:ln>
        </p:spPr>
      </p:sp>
      <p:sp>
        <p:nvSpPr>
          <p:cNvPr id="183" name="Google Shape;183;p50"/>
          <p:cNvSpPr txBox="1">
            <a:spLocks noGrp="1"/>
          </p:cNvSpPr>
          <p:nvPr>
            <p:ph type="body" idx="1"/>
          </p:nvPr>
        </p:nvSpPr>
        <p:spPr>
          <a:xfrm>
            <a:off x="4953000" y="3995737"/>
            <a:ext cx="3108960" cy="21478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84" name="Google Shape;184;p50"/>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50"/>
          <p:cNvSpPr txBox="1">
            <a:spLocks noGrp="1"/>
          </p:cNvSpPr>
          <p:nvPr>
            <p:ph type="ftr" idx="11"/>
          </p:nvPr>
        </p:nvSpPr>
        <p:spPr>
          <a:xfrm>
            <a:off x="4191000" y="6423585"/>
            <a:ext cx="30051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50"/>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50"/>
          <p:cNvSpPr txBox="1"/>
          <p:nvPr/>
        </p:nvSpPr>
        <p:spPr>
          <a:xfrm>
            <a:off x="4750361" y="3370730"/>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CFFF43"/>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88" name="Google Shape;188;p50"/>
          <p:cNvSpPr>
            <a:spLocks noGrp="1"/>
          </p:cNvSpPr>
          <p:nvPr>
            <p:ph type="pic" idx="3"/>
          </p:nvPr>
        </p:nvSpPr>
        <p:spPr>
          <a:xfrm>
            <a:off x="277905" y="228600"/>
            <a:ext cx="2057400" cy="2039112"/>
          </a:xfrm>
          <a:prstGeom prst="rect">
            <a:avLst/>
          </a:prstGeom>
          <a:noFill/>
          <a:ln>
            <a:noFill/>
          </a:ln>
        </p:spPr>
      </p:sp>
      <p:sp>
        <p:nvSpPr>
          <p:cNvPr id="189" name="Google Shape;189;p50"/>
          <p:cNvSpPr>
            <a:spLocks noGrp="1"/>
          </p:cNvSpPr>
          <p:nvPr>
            <p:ph type="pic" idx="4"/>
          </p:nvPr>
        </p:nvSpPr>
        <p:spPr>
          <a:xfrm>
            <a:off x="2460625" y="228600"/>
            <a:ext cx="2057400" cy="2039112"/>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90"/>
        <p:cNvGrpSpPr/>
        <p:nvPr/>
      </p:nvGrpSpPr>
      <p:grpSpPr>
        <a:xfrm>
          <a:off x="0" y="0"/>
          <a:ext cx="0" cy="0"/>
          <a:chOff x="0" y="0"/>
          <a:chExt cx="0" cy="0"/>
        </a:xfrm>
      </p:grpSpPr>
      <p:sp>
        <p:nvSpPr>
          <p:cNvPr id="191" name="Google Shape;191;p51"/>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92" name="Google Shape;192;p51"/>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93" name="Google Shape;193;p51"/>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51"/>
          <p:cNvSpPr txBox="1">
            <a:spLocks noGrp="1"/>
          </p:cNvSpPr>
          <p:nvPr>
            <p:ph type="body" idx="1"/>
          </p:nvPr>
        </p:nvSpPr>
        <p:spPr>
          <a:xfrm rot="5400000">
            <a:off x="2204149" y="275525"/>
            <a:ext cx="4144963" cy="755631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195" name="Google Shape;195;p51"/>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51"/>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51"/>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
        <p:cNvGrpSpPr/>
        <p:nvPr/>
      </p:nvGrpSpPr>
      <p:grpSpPr>
        <a:xfrm>
          <a:off x="0" y="0"/>
          <a:ext cx="0" cy="0"/>
          <a:chOff x="0" y="0"/>
          <a:chExt cx="0" cy="0"/>
        </a:xfrm>
      </p:grpSpPr>
      <p:sp>
        <p:nvSpPr>
          <p:cNvPr id="27" name="Google Shape;27;p34"/>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8" name="Google Shape;28;p34"/>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4"/>
          <p:cNvSpPr>
            <a:spLocks noGrp="1"/>
          </p:cNvSpPr>
          <p:nvPr>
            <p:ph type="pic" idx="2"/>
          </p:nvPr>
        </p:nvSpPr>
        <p:spPr>
          <a:xfrm>
            <a:off x="277906" y="228600"/>
            <a:ext cx="3460658" cy="6345238"/>
          </a:xfrm>
          <a:prstGeom prst="rect">
            <a:avLst/>
          </a:prstGeom>
          <a:noFill/>
          <a:ln>
            <a:noFill/>
          </a:ln>
        </p:spPr>
      </p:sp>
      <p:sp>
        <p:nvSpPr>
          <p:cNvPr id="30" name="Google Shape;30;p34"/>
          <p:cNvSpPr txBox="1">
            <a:spLocks noGrp="1"/>
          </p:cNvSpPr>
          <p:nvPr>
            <p:ph type="body" idx="1"/>
          </p:nvPr>
        </p:nvSpPr>
        <p:spPr>
          <a:xfrm>
            <a:off x="4169404" y="3995737"/>
            <a:ext cx="3898272" cy="21478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31" name="Google Shape;31;p34"/>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4"/>
          <p:cNvSpPr txBox="1">
            <a:spLocks noGrp="1"/>
          </p:cNvSpPr>
          <p:nvPr>
            <p:ph type="ftr" idx="11"/>
          </p:nvPr>
        </p:nvSpPr>
        <p:spPr>
          <a:xfrm>
            <a:off x="4191000" y="6423585"/>
            <a:ext cx="30051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4"/>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34"/>
          <p:cNvSpPr txBox="1"/>
          <p:nvPr/>
        </p:nvSpPr>
        <p:spPr>
          <a:xfrm>
            <a:off x="3990110" y="3370730"/>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CFFF43"/>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98"/>
        <p:cNvGrpSpPr/>
        <p:nvPr/>
      </p:nvGrpSpPr>
      <p:grpSpPr>
        <a:xfrm>
          <a:off x="0" y="0"/>
          <a:ext cx="0" cy="0"/>
          <a:chOff x="0" y="0"/>
          <a:chExt cx="0" cy="0"/>
        </a:xfrm>
      </p:grpSpPr>
      <p:sp>
        <p:nvSpPr>
          <p:cNvPr id="199" name="Google Shape;199;p52"/>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00" name="Google Shape;200;p52"/>
          <p:cNvSpPr txBox="1">
            <a:spLocks noGrp="1"/>
          </p:cNvSpPr>
          <p:nvPr>
            <p:ph type="title"/>
          </p:nvPr>
        </p:nvSpPr>
        <p:spPr>
          <a:xfrm rot="5400000">
            <a:off x="5750720" y="3199794"/>
            <a:ext cx="5171422" cy="68131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52"/>
          <p:cNvSpPr txBox="1">
            <a:spLocks noGrp="1"/>
          </p:cNvSpPr>
          <p:nvPr>
            <p:ph type="body" idx="1"/>
          </p:nvPr>
        </p:nvSpPr>
        <p:spPr>
          <a:xfrm rot="5400000">
            <a:off x="1293765" y="122191"/>
            <a:ext cx="5184869" cy="68580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202" name="Google Shape;202;p52"/>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52"/>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52"/>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05" name="Google Shape;205;p52"/>
          <p:cNvSpPr txBox="1"/>
          <p:nvPr/>
        </p:nvSpPr>
        <p:spPr>
          <a:xfrm rot="-5400000">
            <a:off x="8593111" y="561668"/>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Content, Top and Bottom">
  <p:cSld name="2 Content, Top and Bottom">
    <p:spTree>
      <p:nvGrpSpPr>
        <p:cNvPr id="1" name="Shape 35"/>
        <p:cNvGrpSpPr/>
        <p:nvPr/>
      </p:nvGrpSpPr>
      <p:grpSpPr>
        <a:xfrm>
          <a:off x="0" y="0"/>
          <a:ext cx="0" cy="0"/>
          <a:chOff x="0" y="0"/>
          <a:chExt cx="0" cy="0"/>
        </a:xfrm>
      </p:grpSpPr>
      <p:sp>
        <p:nvSpPr>
          <p:cNvPr id="36" name="Google Shape;36;p35"/>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7" name="Google Shape;37;p35"/>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5"/>
          <p:cNvSpPr txBox="1">
            <a:spLocks noGrp="1"/>
          </p:cNvSpPr>
          <p:nvPr>
            <p:ph type="body" idx="1"/>
          </p:nvPr>
        </p:nvSpPr>
        <p:spPr>
          <a:xfrm>
            <a:off x="498517" y="1985963"/>
            <a:ext cx="7569157"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39" name="Google Shape;39;p35"/>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5"/>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5"/>
          <p:cNvSpPr txBox="1">
            <a:spLocks noGrp="1"/>
          </p:cNvSpPr>
          <p:nvPr>
            <p:ph type="body" idx="2"/>
          </p:nvPr>
        </p:nvSpPr>
        <p:spPr>
          <a:xfrm>
            <a:off x="498517" y="4164965"/>
            <a:ext cx="7569157"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42" name="Google Shape;42;p35"/>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3" name="Google Shape;43;p35"/>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4"/>
        <p:cNvGrpSpPr/>
        <p:nvPr/>
      </p:nvGrpSpPr>
      <p:grpSpPr>
        <a:xfrm>
          <a:off x="0" y="0"/>
          <a:ext cx="0" cy="0"/>
          <a:chOff x="0" y="0"/>
          <a:chExt cx="0" cy="0"/>
        </a:xfrm>
      </p:grpSpPr>
      <p:sp>
        <p:nvSpPr>
          <p:cNvPr id="45" name="Google Shape;45;p36"/>
          <p:cNvSpPr/>
          <p:nvPr/>
        </p:nvSpPr>
        <p:spPr>
          <a:xfrm>
            <a:off x="8210550" y="282574"/>
            <a:ext cx="642097"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6" name="Google Shape;46;p36"/>
          <p:cNvSpPr/>
          <p:nvPr/>
        </p:nvSpPr>
        <p:spPr>
          <a:xfrm>
            <a:off x="8068235" y="282574"/>
            <a:ext cx="9144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7" name="Google Shape;47;p36"/>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8" name="Google Shape;48;p36"/>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6"/>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50" name="Google Shape;50;p36"/>
          <p:cNvSpPr txBox="1">
            <a:spLocks noGrp="1"/>
          </p:cNvSpPr>
          <p:nvPr>
            <p:ph type="body" idx="2"/>
          </p:nvPr>
        </p:nvSpPr>
        <p:spPr>
          <a:xfrm>
            <a:off x="439987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51" name="Google Shape;51;p36"/>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4"/>
        <p:cNvGrpSpPr/>
        <p:nvPr/>
      </p:nvGrpSpPr>
      <p:grpSpPr>
        <a:xfrm>
          <a:off x="0" y="0"/>
          <a:ext cx="0" cy="0"/>
          <a:chOff x="0" y="0"/>
          <a:chExt cx="0" cy="0"/>
        </a:xfrm>
      </p:grpSpPr>
      <p:sp>
        <p:nvSpPr>
          <p:cNvPr id="55" name="Google Shape;55;p37"/>
          <p:cNvSpPr/>
          <p:nvPr/>
        </p:nvSpPr>
        <p:spPr>
          <a:xfrm>
            <a:off x="8210550" y="282574"/>
            <a:ext cx="642097"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6" name="Google Shape;56;p37"/>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58" name="Google Shape;58;p37"/>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7"/>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37"/>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62" name="Google Shape;62;p37"/>
          <p:cNvSpPr/>
          <p:nvPr/>
        </p:nvSpPr>
        <p:spPr>
          <a:xfrm>
            <a:off x="8068235" y="282574"/>
            <a:ext cx="9144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63"/>
        <p:cNvGrpSpPr/>
        <p:nvPr/>
      </p:nvGrpSpPr>
      <p:grpSpPr>
        <a:xfrm>
          <a:off x="0" y="0"/>
          <a:ext cx="0" cy="0"/>
          <a:chOff x="0" y="0"/>
          <a:chExt cx="0" cy="0"/>
        </a:xfrm>
      </p:grpSpPr>
      <p:sp>
        <p:nvSpPr>
          <p:cNvPr id="64" name="Google Shape;64;p3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65" name="Google Shape;65;p38"/>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66" name="Google Shape;66;p38"/>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38"/>
          <p:cNvSpPr txBox="1">
            <a:spLocks noGrp="1"/>
          </p:cNvSpPr>
          <p:nvPr>
            <p:ph type="body" idx="1"/>
          </p:nvPr>
        </p:nvSpPr>
        <p:spPr>
          <a:xfrm>
            <a:off x="502920" y="1985963"/>
            <a:ext cx="3657413"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71" name="Google Shape;71;p38"/>
          <p:cNvSpPr txBox="1">
            <a:spLocks noGrp="1"/>
          </p:cNvSpPr>
          <p:nvPr>
            <p:ph type="body" idx="2"/>
          </p:nvPr>
        </p:nvSpPr>
        <p:spPr>
          <a:xfrm>
            <a:off x="502920" y="4164965"/>
            <a:ext cx="3657413"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72" name="Google Shape;72;p38"/>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73" name="Google Shape;73;p38"/>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4"/>
        <p:cNvGrpSpPr/>
        <p:nvPr/>
      </p:nvGrpSpPr>
      <p:grpSpPr>
        <a:xfrm>
          <a:off x="0" y="0"/>
          <a:ext cx="0" cy="0"/>
          <a:chOff x="0" y="0"/>
          <a:chExt cx="0" cy="0"/>
        </a:xfrm>
      </p:grpSpPr>
      <p:sp>
        <p:nvSpPr>
          <p:cNvPr id="75" name="Google Shape;75;p39"/>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6" name="Google Shape;76;p39"/>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77" name="Google Shape;77;p39"/>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9"/>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Alt.">
  <p:cSld name="Title and Content, Alt.">
    <p:spTree>
      <p:nvGrpSpPr>
        <p:cNvPr id="1" name="Shape 81"/>
        <p:cNvGrpSpPr/>
        <p:nvPr/>
      </p:nvGrpSpPr>
      <p:grpSpPr>
        <a:xfrm>
          <a:off x="0" y="0"/>
          <a:ext cx="0" cy="0"/>
          <a:chOff x="0" y="0"/>
          <a:chExt cx="0" cy="0"/>
        </a:xfrm>
      </p:grpSpPr>
      <p:sp>
        <p:nvSpPr>
          <p:cNvPr id="82" name="Google Shape;82;p40"/>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3" name="Google Shape;83;p40"/>
          <p:cNvSpPr txBox="1">
            <a:spLocks noGrp="1"/>
          </p:cNvSpPr>
          <p:nvPr>
            <p:ph type="title"/>
          </p:nvPr>
        </p:nvSpPr>
        <p:spPr>
          <a:xfrm>
            <a:off x="498474" y="134471"/>
            <a:ext cx="7556313" cy="99508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85" name="Google Shape;85;p40"/>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0"/>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0"/>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40"/>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89" name="Google Shape;89;p40"/>
          <p:cNvSpPr txBox="1">
            <a:spLocks noGrp="1"/>
          </p:cNvSpPr>
          <p:nvPr>
            <p:ph type="body" idx="2"/>
          </p:nvPr>
        </p:nvSpPr>
        <p:spPr>
          <a:xfrm>
            <a:off x="498518" y="1129553"/>
            <a:ext cx="7558960" cy="774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000"/>
              </a:spcBef>
              <a:spcAft>
                <a:spcPts val="0"/>
              </a:spcAft>
              <a:buSzPts val="1800"/>
              <a:buNone/>
              <a:defRPr sz="2400" b="0" i="0" u="none" strike="noStrike" cap="none">
                <a:solidFill>
                  <a:schemeClr val="accent3"/>
                </a:solidFill>
                <a:latin typeface="Rockwell"/>
                <a:ea typeface="Rockwell"/>
                <a:cs typeface="Rockwell"/>
                <a:sym typeface="Rockwe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with 2 Pictures">
  <p:cSld name="Title Slide with 2 Pictures">
    <p:spTree>
      <p:nvGrpSpPr>
        <p:cNvPr id="1" name="Shape 90"/>
        <p:cNvGrpSpPr/>
        <p:nvPr/>
      </p:nvGrpSpPr>
      <p:grpSpPr>
        <a:xfrm>
          <a:off x="0" y="0"/>
          <a:ext cx="0" cy="0"/>
          <a:chOff x="0" y="0"/>
          <a:chExt cx="0" cy="0"/>
        </a:xfrm>
      </p:grpSpPr>
      <p:sp>
        <p:nvSpPr>
          <p:cNvPr id="91" name="Google Shape;91;p41"/>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1"/>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93" name="Google Shape;93;p41"/>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1"/>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1"/>
          <p:cNvSpPr/>
          <p:nvPr/>
        </p:nvSpPr>
        <p:spPr>
          <a:xfrm>
            <a:off x="282575" y="228600"/>
            <a:ext cx="4235450" cy="41879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6" name="Google Shape;96;p41"/>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7" name="Google Shape;97;p41"/>
          <p:cNvSpPr/>
          <p:nvPr/>
        </p:nvSpPr>
        <p:spPr>
          <a:xfrm>
            <a:off x="4624388" y="237744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8" name="Google Shape;98;p41"/>
          <p:cNvSpPr>
            <a:spLocks noGrp="1"/>
          </p:cNvSpPr>
          <p:nvPr>
            <p:ph type="pic" idx="2"/>
          </p:nvPr>
        </p:nvSpPr>
        <p:spPr>
          <a:xfrm>
            <a:off x="4624388" y="228600"/>
            <a:ext cx="2057400" cy="2039112"/>
          </a:xfrm>
          <a:prstGeom prst="rect">
            <a:avLst/>
          </a:prstGeom>
          <a:noFill/>
          <a:ln>
            <a:noFill/>
          </a:ln>
        </p:spPr>
      </p:sp>
      <p:sp>
        <p:nvSpPr>
          <p:cNvPr id="99" name="Google Shape;99;p41"/>
          <p:cNvSpPr>
            <a:spLocks noGrp="1"/>
          </p:cNvSpPr>
          <p:nvPr>
            <p:ph type="pic" idx="3"/>
          </p:nvPr>
        </p:nvSpPr>
        <p:spPr>
          <a:xfrm>
            <a:off x="6802438" y="2377440"/>
            <a:ext cx="2057400" cy="2039112"/>
          </a:xfrm>
          <a:prstGeom prst="rect">
            <a:avLst/>
          </a:prstGeom>
          <a:noFill/>
          <a:ln>
            <a:noFill/>
          </a:ln>
        </p:spPr>
      </p:sp>
      <p:sp>
        <p:nvSpPr>
          <p:cNvPr id="100" name="Google Shape;100;p41"/>
          <p:cNvSpPr txBox="1">
            <a:spLocks noGrp="1"/>
          </p:cNvSpPr>
          <p:nvPr>
            <p:ph type="body" idx="4"/>
          </p:nvPr>
        </p:nvSpPr>
        <p:spPr>
          <a:xfrm>
            <a:off x="857250" y="1779494"/>
            <a:ext cx="3086100" cy="2040905"/>
          </a:xfrm>
          <a:prstGeom prst="rect">
            <a:avLst/>
          </a:prstGeom>
          <a:noFill/>
          <a:ln>
            <a:noFill/>
          </a:ln>
        </p:spPr>
        <p:txBody>
          <a:bodyPr spcFirstLastPara="1" wrap="square" lIns="45700" tIns="45700" rIns="45700" bIns="45700" anchor="t" anchorCtr="0">
            <a:noAutofit/>
          </a:bodyPr>
          <a:lstStyle>
            <a:lvl1pPr marL="457200" lvl="0" indent="-228600" algn="ctr">
              <a:lnSpc>
                <a:spcPct val="100000"/>
              </a:lnSpc>
              <a:spcBef>
                <a:spcPts val="600"/>
              </a:spcBef>
              <a:spcAft>
                <a:spcPts val="0"/>
              </a:spcAft>
              <a:buSzPts val="3450"/>
              <a:buNone/>
              <a:defRPr sz="4600">
                <a:solidFill>
                  <a:schemeClr val="lt1"/>
                </a:solidFill>
              </a:defRPr>
            </a:lvl1pPr>
            <a:lvl2pPr marL="914400" lvl="1" indent="-285750" algn="l">
              <a:lnSpc>
                <a:spcPct val="100000"/>
              </a:lnSpc>
              <a:spcBef>
                <a:spcPts val="600"/>
              </a:spcBef>
              <a:spcAft>
                <a:spcPts val="0"/>
              </a:spcAft>
              <a:buSzPts val="900"/>
              <a:buChar char="■"/>
              <a:defRPr sz="1200"/>
            </a:lvl2pPr>
            <a:lvl3pPr marL="1371600" lvl="2" indent="-276225" algn="l">
              <a:lnSpc>
                <a:spcPct val="100000"/>
              </a:lnSpc>
              <a:spcBef>
                <a:spcPts val="600"/>
              </a:spcBef>
              <a:spcAft>
                <a:spcPts val="0"/>
              </a:spcAft>
              <a:buSzPts val="750"/>
              <a:buChar char="■"/>
              <a:defRPr sz="1000"/>
            </a:lvl3pPr>
            <a:lvl4pPr marL="1828800" lvl="3" indent="-271462" algn="l">
              <a:lnSpc>
                <a:spcPct val="100000"/>
              </a:lnSpc>
              <a:spcBef>
                <a:spcPts val="600"/>
              </a:spcBef>
              <a:spcAft>
                <a:spcPts val="0"/>
              </a:spcAft>
              <a:buSzPts val="675"/>
              <a:buChar char="■"/>
              <a:defRPr sz="900"/>
            </a:lvl4pPr>
            <a:lvl5pPr marL="2286000" lvl="4" indent="-271462" algn="l">
              <a:lnSpc>
                <a:spcPct val="100000"/>
              </a:lnSpc>
              <a:spcBef>
                <a:spcPts val="600"/>
              </a:spcBef>
              <a:spcAft>
                <a:spcPts val="0"/>
              </a:spcAft>
              <a:buSzPts val="675"/>
              <a:buChar char="■"/>
              <a:defRPr sz="900"/>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101" name="Google Shape;101;p41"/>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CFFF4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rtl="0">
              <a:lnSpc>
                <a:spcPct val="100000"/>
              </a:lnSpc>
              <a:spcBef>
                <a:spcPts val="600"/>
              </a:spcBef>
              <a:spcAft>
                <a:spcPts val="0"/>
              </a:spcAft>
              <a:buClr>
                <a:srgbClr val="CFFF4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lnSpc>
                <a:spcPct val="100000"/>
              </a:lnSpc>
              <a:spcBef>
                <a:spcPts val="600"/>
              </a:spcBef>
              <a:spcAft>
                <a:spcPts val="0"/>
              </a:spcAft>
              <a:buClr>
                <a:srgbClr val="CFFF4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lnSpc>
                <a:spcPct val="100000"/>
              </a:lnSpc>
              <a:spcBef>
                <a:spcPts val="360"/>
              </a:spcBef>
              <a:spcAft>
                <a:spcPts val="0"/>
              </a:spcAft>
              <a:buClr>
                <a:srgbClr val="CFFF4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lnSpc>
                <a:spcPct val="100000"/>
              </a:lnSpc>
              <a:spcBef>
                <a:spcPts val="360"/>
              </a:spcBef>
              <a:spcAft>
                <a:spcPts val="0"/>
              </a:spcAft>
              <a:buClr>
                <a:srgbClr val="CFFF4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2" name="Google Shape;12;p32"/>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13" name="Google Shape;13;p32"/>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14" name="Google Shape;14;p32"/>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WazK8e88axE"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ers.usda.gov/data-products/food-access-research-atlas/go-to-the-atla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jnOJhOfc3M8"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youtube.com/watch?v=bW1pwnyOKh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8.jpe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OwIuOVJAn-0"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youtube.com/watch?v=S1zXGWK_knQ"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 descr="2016_Hughes_SLIDE.jpg"/>
          <p:cNvPicPr preferRelativeResize="0"/>
          <p:nvPr/>
        </p:nvPicPr>
        <p:blipFill rotWithShape="1">
          <a:blip r:embed="rId3">
            <a:alphaModFix/>
          </a:blip>
          <a:srcRect/>
          <a:stretch/>
        </p:blipFill>
        <p:spPr>
          <a:xfrm>
            <a:off x="277478" y="226581"/>
            <a:ext cx="4238441" cy="4189164"/>
          </a:xfrm>
          <a:prstGeom prst="rect">
            <a:avLst/>
          </a:prstGeom>
          <a:noFill/>
          <a:ln>
            <a:noFill/>
          </a:ln>
        </p:spPr>
      </p:pic>
      <p:pic>
        <p:nvPicPr>
          <p:cNvPr id="212" name="Google Shape;212;p1" descr="2016_Madeira 3rd Alley-Niese.JPG"/>
          <p:cNvPicPr preferRelativeResize="0"/>
          <p:nvPr/>
        </p:nvPicPr>
        <p:blipFill rotWithShape="1">
          <a:blip r:embed="rId4">
            <a:alphaModFix/>
          </a:blip>
          <a:srcRect/>
          <a:stretch/>
        </p:blipFill>
        <p:spPr>
          <a:xfrm>
            <a:off x="4620619" y="226581"/>
            <a:ext cx="2062578" cy="2047967"/>
          </a:xfrm>
          <a:prstGeom prst="rect">
            <a:avLst/>
          </a:prstGeom>
          <a:noFill/>
          <a:ln>
            <a:noFill/>
          </a:ln>
        </p:spPr>
      </p:pic>
      <p:pic>
        <p:nvPicPr>
          <p:cNvPr id="213" name="Google Shape;213;p1" descr="2016_Madeira Elem 3rd.JPG"/>
          <p:cNvPicPr preferRelativeResize="0"/>
          <p:nvPr/>
        </p:nvPicPr>
        <p:blipFill rotWithShape="1">
          <a:blip r:embed="rId5">
            <a:alphaModFix/>
          </a:blip>
          <a:srcRect/>
          <a:stretch/>
        </p:blipFill>
        <p:spPr>
          <a:xfrm>
            <a:off x="6801734" y="2378798"/>
            <a:ext cx="2075378" cy="2036947"/>
          </a:xfrm>
          <a:prstGeom prst="rect">
            <a:avLst/>
          </a:prstGeom>
          <a:noFill/>
          <a:ln>
            <a:noFill/>
          </a:ln>
        </p:spPr>
      </p:pic>
      <p:sp>
        <p:nvSpPr>
          <p:cNvPr id="214" name="Google Shape;214;p1"/>
          <p:cNvSpPr txBox="1"/>
          <p:nvPr/>
        </p:nvSpPr>
        <p:spPr>
          <a:xfrm>
            <a:off x="290675" y="5764025"/>
            <a:ext cx="8665200" cy="954300"/>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rgbClr val="000000"/>
              </a:buClr>
              <a:buSzPts val="8000"/>
              <a:buFont typeface="Arial"/>
              <a:buNone/>
            </a:pPr>
            <a:r>
              <a:rPr lang="en-US" sz="8000" b="1" i="0" u="none" strike="noStrike" cap="none">
                <a:solidFill>
                  <a:srgbClr val="74A50F"/>
                </a:solidFill>
              </a:rPr>
              <a:t>Food for</a:t>
            </a:r>
            <a:r>
              <a:rPr lang="en-US" sz="8000" b="1">
                <a:solidFill>
                  <a:srgbClr val="74A50F"/>
                </a:solidFill>
              </a:rPr>
              <a:t> </a:t>
            </a:r>
            <a:r>
              <a:rPr lang="en-US" sz="8000" b="1" i="0" u="none" strike="noStrike" cap="none">
                <a:solidFill>
                  <a:srgbClr val="74A50F"/>
                </a:solidFill>
              </a:rPr>
              <a:t>Thought</a:t>
            </a:r>
            <a:endParaRPr sz="8000" b="1" i="0" u="none" strike="noStrike" cap="none">
              <a:solidFill>
                <a:srgbClr val="74A50F"/>
              </a:solidFill>
            </a:endParaRPr>
          </a:p>
        </p:txBody>
      </p:sp>
      <p:pic>
        <p:nvPicPr>
          <p:cNvPr id="215" name="Google Shape;215;p1"/>
          <p:cNvPicPr preferRelativeResize="0"/>
          <p:nvPr/>
        </p:nvPicPr>
        <p:blipFill rotWithShape="1">
          <a:blip r:embed="rId6">
            <a:alphaModFix/>
          </a:blip>
          <a:srcRect/>
          <a:stretch/>
        </p:blipFill>
        <p:spPr>
          <a:xfrm>
            <a:off x="3758775" y="4585775"/>
            <a:ext cx="5118326" cy="1067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0"/>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600"/>
              <a:buFont typeface="Rockwell"/>
              <a:buNone/>
            </a:pPr>
            <a:r>
              <a:rPr lang="en-US"/>
              <a:t>The Exhibit</a:t>
            </a:r>
            <a:endParaRPr/>
          </a:p>
        </p:txBody>
      </p:sp>
      <p:pic>
        <p:nvPicPr>
          <p:cNvPr id="293" name="Google Shape;293;p10" descr="DSC_1008.JPG"/>
          <p:cNvPicPr preferRelativeResize="0">
            <a:picLocks noGrp="1"/>
          </p:cNvPicPr>
          <p:nvPr>
            <p:ph type="pic" idx="2"/>
          </p:nvPr>
        </p:nvPicPr>
        <p:blipFill rotWithShape="1">
          <a:blip r:embed="rId3">
            <a:alphaModFix/>
          </a:blip>
          <a:srcRect/>
          <a:stretch/>
        </p:blipFill>
        <p:spPr>
          <a:xfrm>
            <a:off x="277906" y="228600"/>
            <a:ext cx="3460658" cy="6345238"/>
          </a:xfrm>
          <a:prstGeom prst="rect">
            <a:avLst/>
          </a:prstGeom>
          <a:noFill/>
          <a:ln>
            <a:noFill/>
          </a:ln>
        </p:spPr>
      </p:pic>
      <p:sp>
        <p:nvSpPr>
          <p:cNvPr id="294" name="Google Shape;294;p10"/>
          <p:cNvSpPr txBox="1">
            <a:spLocks noGrp="1"/>
          </p:cNvSpPr>
          <p:nvPr>
            <p:ph type="body" idx="1"/>
          </p:nvPr>
        </p:nvSpPr>
        <p:spPr>
          <a:xfrm>
            <a:off x="4169404" y="4168529"/>
            <a:ext cx="4653754" cy="229032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050"/>
              <a:buNone/>
            </a:pPr>
            <a:r>
              <a:rPr lang="en-US"/>
              <a:t>The top project in each class will be on display during a week-long exhibit at Newport on the Levee! All other projects will be on display digitally and will compete for the Social Butterfly award.</a:t>
            </a:r>
            <a:endParaRPr/>
          </a:p>
          <a:p>
            <a:pPr marL="0" lvl="0" indent="0" algn="l" rtl="0">
              <a:lnSpc>
                <a:spcPct val="100000"/>
              </a:lnSpc>
              <a:spcBef>
                <a:spcPts val="600"/>
              </a:spcBef>
              <a:spcAft>
                <a:spcPts val="0"/>
              </a:spcAft>
              <a:buSzPts val="1050"/>
              <a:buNone/>
            </a:pPr>
            <a:r>
              <a:rPr lang="en-US"/>
              <a:t>The Design LAB Exhibit is on display from May 11-May 18. We will have a closing reception to celebrate all of the hard work of each student and award projects that are distinct in certain categories. </a:t>
            </a:r>
            <a:endParaRPr/>
          </a:p>
        </p:txBody>
      </p:sp>
      <p:pic>
        <p:nvPicPr>
          <p:cNvPr id="295" name="Google Shape;295;p10"/>
          <p:cNvPicPr preferRelativeResize="0"/>
          <p:nvPr/>
        </p:nvPicPr>
        <p:blipFill rotWithShape="1">
          <a:blip r:embed="rId4">
            <a:alphaModFix/>
          </a:blip>
          <a:srcRect/>
          <a:stretch/>
        </p:blipFill>
        <p:spPr>
          <a:xfrm>
            <a:off x="5793325" y="280650"/>
            <a:ext cx="2274350" cy="474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2"/>
          <p:cNvSpPr txBox="1">
            <a:spLocks noGrp="1"/>
          </p:cNvSpPr>
          <p:nvPr>
            <p:ph type="title"/>
          </p:nvPr>
        </p:nvSpPr>
        <p:spPr>
          <a:xfrm>
            <a:off x="4169403" y="3001980"/>
            <a:ext cx="4759607" cy="87153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accent1"/>
              </a:buClr>
              <a:buSzPct val="100000"/>
              <a:buFont typeface="Rockwell"/>
              <a:buNone/>
            </a:pPr>
            <a:r>
              <a:rPr lang="en-US"/>
              <a:t>How Did We Decide on </a:t>
            </a:r>
            <a:br>
              <a:rPr lang="en-US"/>
            </a:br>
            <a:r>
              <a:rPr lang="en-US"/>
              <a:t>Food for Thought?</a:t>
            </a:r>
            <a:endParaRPr/>
          </a:p>
        </p:txBody>
      </p:sp>
      <p:sp>
        <p:nvSpPr>
          <p:cNvPr id="301" name="Google Shape;301;p12"/>
          <p:cNvSpPr txBox="1">
            <a:spLocks noGrp="1"/>
          </p:cNvSpPr>
          <p:nvPr>
            <p:ph type="body" idx="1"/>
          </p:nvPr>
        </p:nvSpPr>
        <p:spPr>
          <a:xfrm>
            <a:off x="4169404" y="3923168"/>
            <a:ext cx="3898272" cy="265067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050"/>
              <a:buNone/>
            </a:pPr>
            <a:r>
              <a:rPr lang="en-US" b="1"/>
              <a:t>We thought you might want to learn about something that is relevant to YOU.</a:t>
            </a:r>
            <a:endParaRPr/>
          </a:p>
          <a:p>
            <a:pPr marL="0" lvl="0" indent="0" algn="l" rtl="0">
              <a:lnSpc>
                <a:spcPct val="100000"/>
              </a:lnSpc>
              <a:spcBef>
                <a:spcPts val="600"/>
              </a:spcBef>
              <a:spcAft>
                <a:spcPts val="0"/>
              </a:spcAft>
              <a:buSzPts val="1050"/>
              <a:buNone/>
            </a:pPr>
            <a:r>
              <a:rPr lang="en-US"/>
              <a:t>You do eat, right? </a:t>
            </a:r>
            <a:endParaRPr/>
          </a:p>
          <a:p>
            <a:pPr marL="0" lvl="0" indent="0" algn="l" rtl="0">
              <a:lnSpc>
                <a:spcPct val="100000"/>
              </a:lnSpc>
              <a:spcBef>
                <a:spcPts val="600"/>
              </a:spcBef>
              <a:spcAft>
                <a:spcPts val="0"/>
              </a:spcAft>
              <a:buSzPts val="1050"/>
              <a:buNone/>
            </a:pPr>
            <a:endParaRPr/>
          </a:p>
          <a:p>
            <a:pPr marL="0" lvl="0" indent="0" algn="l" rtl="0">
              <a:lnSpc>
                <a:spcPct val="100000"/>
              </a:lnSpc>
              <a:spcBef>
                <a:spcPts val="600"/>
              </a:spcBef>
              <a:spcAft>
                <a:spcPts val="0"/>
              </a:spcAft>
              <a:buSzPts val="1050"/>
              <a:buNone/>
            </a:pPr>
            <a:r>
              <a:rPr lang="en-US"/>
              <a:t>Chances are you have also purchased food, eaten at a restaurant, and maybe you have even tried to grow food or have made something to eat. There are also a lot of problems regarding food. Of course, for every problem, there is a solution. </a:t>
            </a:r>
            <a:endParaRPr/>
          </a:p>
          <a:p>
            <a:pPr marL="0" lvl="0" indent="0" algn="l" rtl="0">
              <a:lnSpc>
                <a:spcPct val="100000"/>
              </a:lnSpc>
              <a:spcBef>
                <a:spcPts val="600"/>
              </a:spcBef>
              <a:spcAft>
                <a:spcPts val="0"/>
              </a:spcAft>
              <a:buSzPts val="1050"/>
              <a:buNone/>
            </a:pPr>
            <a:endParaRPr/>
          </a:p>
          <a:p>
            <a:pPr marL="0" lvl="0" indent="0" algn="l" rtl="0">
              <a:lnSpc>
                <a:spcPct val="100000"/>
              </a:lnSpc>
              <a:spcBef>
                <a:spcPts val="600"/>
              </a:spcBef>
              <a:spcAft>
                <a:spcPts val="0"/>
              </a:spcAft>
              <a:buSzPts val="1050"/>
              <a:buNone/>
            </a:pPr>
            <a:endParaRPr/>
          </a:p>
        </p:txBody>
      </p:sp>
      <p:pic>
        <p:nvPicPr>
          <p:cNvPr id="302" name="Google Shape;302;p12" descr="Hydroponic-Window-Farm.jpg"/>
          <p:cNvPicPr preferRelativeResize="0"/>
          <p:nvPr/>
        </p:nvPicPr>
        <p:blipFill rotWithShape="1">
          <a:blip r:embed="rId3">
            <a:alphaModFix/>
            <a:extLst>
              <a:ext uri="{28A0092B-C50C-407E-A947-70E740481C1C}">
                <a14:useLocalDpi xmlns:a14="http://schemas.microsoft.com/office/drawing/2010/main"/>
              </a:ext>
            </a:extLst>
          </a:blip>
          <a:srcRect b="-361"/>
          <a:stretch/>
        </p:blipFill>
        <p:spPr>
          <a:xfrm>
            <a:off x="252507" y="219529"/>
            <a:ext cx="3460658" cy="6368143"/>
          </a:xfrm>
          <a:prstGeom prst="rect">
            <a:avLst/>
          </a:prstGeom>
          <a:noFill/>
          <a:ln>
            <a:noFill/>
          </a:ln>
        </p:spPr>
      </p:pic>
      <p:pic>
        <p:nvPicPr>
          <p:cNvPr id="303" name="Google Shape;303;p12"/>
          <p:cNvPicPr preferRelativeResize="0"/>
          <p:nvPr/>
        </p:nvPicPr>
        <p:blipFill rotWithShape="1">
          <a:blip r:embed="rId4">
            <a:alphaModFix/>
          </a:blip>
          <a:srcRect/>
          <a:stretch/>
        </p:blipFill>
        <p:spPr>
          <a:xfrm>
            <a:off x="5793325" y="280650"/>
            <a:ext cx="2274350" cy="474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3"/>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Where Our Food is Made</a:t>
            </a:r>
            <a:endParaRPr/>
          </a:p>
        </p:txBody>
      </p:sp>
      <p:sp>
        <p:nvSpPr>
          <p:cNvPr id="309" name="Google Shape;309;p13"/>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Make a list of the food you ate today. </a:t>
            </a:r>
            <a:endParaRPr/>
          </a:p>
          <a:p>
            <a:pPr marL="228600" lvl="0" indent="-228600" algn="l" rtl="0">
              <a:lnSpc>
                <a:spcPct val="100000"/>
              </a:lnSpc>
              <a:spcBef>
                <a:spcPts val="2000"/>
              </a:spcBef>
              <a:spcAft>
                <a:spcPts val="0"/>
              </a:spcAft>
              <a:buSzPts val="1350"/>
              <a:buChar char="■"/>
            </a:pPr>
            <a:r>
              <a:rPr lang="en-US"/>
              <a:t>For each item, answer:</a:t>
            </a:r>
            <a:endParaRPr/>
          </a:p>
          <a:p>
            <a:pPr marL="457200" lvl="1" indent="-228600" algn="l" rtl="0">
              <a:lnSpc>
                <a:spcPct val="100000"/>
              </a:lnSpc>
              <a:spcBef>
                <a:spcPts val="600"/>
              </a:spcBef>
              <a:spcAft>
                <a:spcPts val="0"/>
              </a:spcAft>
              <a:buSzPts val="1350"/>
              <a:buChar char="■"/>
            </a:pPr>
            <a:r>
              <a:rPr lang="en-US"/>
              <a:t>Where did it come from?</a:t>
            </a:r>
            <a:endParaRPr/>
          </a:p>
          <a:p>
            <a:pPr marL="457200" lvl="1" indent="-228600" algn="l" rtl="0">
              <a:lnSpc>
                <a:spcPct val="100000"/>
              </a:lnSpc>
              <a:spcBef>
                <a:spcPts val="600"/>
              </a:spcBef>
              <a:spcAft>
                <a:spcPts val="0"/>
              </a:spcAft>
              <a:buSzPts val="1350"/>
              <a:buChar char="■"/>
            </a:pPr>
            <a:r>
              <a:rPr lang="en-US"/>
              <a:t>How many ingredients were in it?</a:t>
            </a:r>
            <a:endParaRPr/>
          </a:p>
          <a:p>
            <a:pPr marL="457200" lvl="1" indent="-228600" algn="l" rtl="0">
              <a:lnSpc>
                <a:spcPct val="100000"/>
              </a:lnSpc>
              <a:spcBef>
                <a:spcPts val="600"/>
              </a:spcBef>
              <a:spcAft>
                <a:spcPts val="0"/>
              </a:spcAft>
              <a:buSzPts val="1350"/>
              <a:buChar char="■"/>
            </a:pPr>
            <a:r>
              <a:rPr lang="en-US"/>
              <a:t>How was it grown?</a:t>
            </a:r>
            <a:endParaRPr/>
          </a:p>
          <a:p>
            <a:pPr marL="457200" lvl="1" indent="-228600" algn="l" rtl="0">
              <a:lnSpc>
                <a:spcPct val="100000"/>
              </a:lnSpc>
              <a:spcBef>
                <a:spcPts val="600"/>
              </a:spcBef>
              <a:spcAft>
                <a:spcPts val="0"/>
              </a:spcAft>
              <a:buSzPts val="1350"/>
              <a:buChar char="■"/>
            </a:pPr>
            <a:r>
              <a:rPr lang="en-US"/>
              <a:t>Was it an animal or plant?</a:t>
            </a:r>
            <a:endParaRPr/>
          </a:p>
          <a:p>
            <a:pPr marL="457200" lvl="1" indent="-228600" algn="l" rtl="0">
              <a:lnSpc>
                <a:spcPct val="100000"/>
              </a:lnSpc>
              <a:spcBef>
                <a:spcPts val="600"/>
              </a:spcBef>
              <a:spcAft>
                <a:spcPts val="0"/>
              </a:spcAft>
              <a:buSzPts val="1350"/>
              <a:buChar char="■"/>
            </a:pPr>
            <a:r>
              <a:rPr lang="en-US"/>
              <a:t>How far did it travel?</a:t>
            </a:r>
            <a:endParaRPr/>
          </a:p>
          <a:p>
            <a:pPr marL="457200" lvl="1" indent="-228600" algn="l" rtl="0">
              <a:lnSpc>
                <a:spcPct val="100000"/>
              </a:lnSpc>
              <a:spcBef>
                <a:spcPts val="600"/>
              </a:spcBef>
              <a:spcAft>
                <a:spcPts val="0"/>
              </a:spcAft>
              <a:buSzPts val="1350"/>
              <a:buChar char="■"/>
            </a:pPr>
            <a:r>
              <a:rPr lang="en-US"/>
              <a:t>Did you eat all of it?</a:t>
            </a:r>
            <a:endParaRPr/>
          </a:p>
        </p:txBody>
      </p:sp>
      <p:sp>
        <p:nvSpPr>
          <p:cNvPr id="310" name="Google Shape;310;p13"/>
          <p:cNvSpPr txBox="1">
            <a:spLocks noGrp="1"/>
          </p:cNvSpPr>
          <p:nvPr>
            <p:ph type="body" idx="2"/>
          </p:nvPr>
        </p:nvSpPr>
        <p:spPr>
          <a:xfrm>
            <a:off x="4399878" y="1985963"/>
            <a:ext cx="3657600" cy="41402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How does food get to your plate?</a:t>
            </a:r>
            <a:endParaRPr/>
          </a:p>
          <a:p>
            <a:pPr marL="457200" lvl="1" indent="-273050" algn="l" rtl="0">
              <a:lnSpc>
                <a:spcPct val="100000"/>
              </a:lnSpc>
              <a:spcBef>
                <a:spcPts val="600"/>
              </a:spcBef>
              <a:spcAft>
                <a:spcPts val="0"/>
              </a:spcAft>
              <a:buSzPts val="2050"/>
              <a:buFont typeface="Rockwell"/>
              <a:buChar char="■"/>
            </a:pPr>
            <a:r>
              <a:rPr lang="en-US" u="sng">
                <a:solidFill>
                  <a:schemeClr val="hlink"/>
                </a:solidFill>
                <a:highlight>
                  <a:schemeClr val="lt1"/>
                </a:highlight>
                <a:hlinkClick r:id="rId3"/>
              </a:rPr>
              <a:t>https://www.youtube.com/watch?v=WazK8e88axE</a:t>
            </a:r>
            <a:endParaRPr sz="2500">
              <a:highlight>
                <a:schemeClr val="lt1"/>
              </a:highlight>
            </a:endParaRPr>
          </a:p>
          <a:p>
            <a:pPr marL="0" lvl="0" indent="0" algn="l" rtl="0">
              <a:lnSpc>
                <a:spcPct val="100000"/>
              </a:lnSpc>
              <a:spcBef>
                <a:spcPts val="600"/>
              </a:spcBef>
              <a:spcAft>
                <a:spcPts val="0"/>
              </a:spcAft>
              <a:buNone/>
            </a:pPr>
            <a:endParaRPr/>
          </a:p>
          <a:p>
            <a:pPr marL="228600" lvl="1" indent="0" algn="l" rtl="0">
              <a:lnSpc>
                <a:spcPct val="100000"/>
              </a:lnSpc>
              <a:spcBef>
                <a:spcPts val="600"/>
              </a:spcBef>
              <a:spcAft>
                <a:spcPts val="0"/>
              </a:spcAft>
              <a:buSzPts val="135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4"/>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This is probably what you think of when you think of food production</a:t>
            </a:r>
            <a:endParaRPr/>
          </a:p>
        </p:txBody>
      </p:sp>
      <p:pic>
        <p:nvPicPr>
          <p:cNvPr id="316" name="Google Shape;316;p14" descr="farm1.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317" name="Google Shape;317;p14" descr="Depositphotos_34156659_original-1024x675.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5"/>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We can also grow food in our backyards or on our roofs</a:t>
            </a:r>
            <a:endParaRPr/>
          </a:p>
        </p:txBody>
      </p:sp>
      <p:pic>
        <p:nvPicPr>
          <p:cNvPr id="323" name="Google Shape;323;p15" descr="1427061230198.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324" name="Google Shape;324;p15" descr="Bsl6Nx-CEAAIV0F.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6"/>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Font typeface="Rockwell"/>
              <a:buNone/>
            </a:pPr>
            <a:r>
              <a:rPr lang="en-US" sz="3200"/>
              <a:t>We can grow food right on our walls!</a:t>
            </a:r>
            <a:endParaRPr sz="3200"/>
          </a:p>
        </p:txBody>
      </p:sp>
      <p:pic>
        <p:nvPicPr>
          <p:cNvPr id="330" name="Google Shape;330;p16" descr="40202fbb0372882014352d2c8a064d23.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331" name="Google Shape;331;p16" descr="isOnwE______.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7"/>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Or right at our school!</a:t>
            </a:r>
            <a:endParaRPr/>
          </a:p>
        </p:txBody>
      </p:sp>
      <p:pic>
        <p:nvPicPr>
          <p:cNvPr id="337" name="Google Shape;337;p17" descr="gardenspace2.jpg"/>
          <p:cNvPicPr preferRelativeResize="0">
            <a:picLocks noGrp="1"/>
          </p:cNvPicPr>
          <p:nvPr>
            <p:ph type="body" idx="1"/>
          </p:nvPr>
        </p:nvPicPr>
        <p:blipFill rotWithShape="1">
          <a:blip r:embed="rId3">
            <a:alphaModFix/>
          </a:blip>
          <a:srcRect/>
          <a:stretch/>
        </p:blipFill>
        <p:spPr>
          <a:xfrm>
            <a:off x="498474" y="1981200"/>
            <a:ext cx="7556313" cy="41449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8"/>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Where We Get Our Food</a:t>
            </a:r>
            <a:endParaRPr/>
          </a:p>
        </p:txBody>
      </p:sp>
      <p:sp>
        <p:nvSpPr>
          <p:cNvPr id="343" name="Google Shape;343;p18"/>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What food is available to you? </a:t>
            </a:r>
            <a:endParaRPr/>
          </a:p>
          <a:p>
            <a:pPr marL="228600" lvl="0" indent="-228600" algn="l" rtl="0">
              <a:lnSpc>
                <a:spcPct val="100000"/>
              </a:lnSpc>
              <a:spcBef>
                <a:spcPts val="2000"/>
              </a:spcBef>
              <a:spcAft>
                <a:spcPts val="0"/>
              </a:spcAft>
              <a:buSzPts val="1350"/>
              <a:buChar char="■"/>
            </a:pPr>
            <a:r>
              <a:rPr lang="en-US"/>
              <a:t>Some people live in areas where fresh fruits and vegetables are not easily accessible. These places are called food deserts (not to be confused with desserts). Use this site to determine if you live in a food desert: </a:t>
            </a:r>
            <a:r>
              <a:rPr lang="en-US" u="sng">
                <a:solidFill>
                  <a:schemeClr val="hlink"/>
                </a:solidFill>
                <a:hlinkClick r:id="rId3"/>
              </a:rPr>
              <a:t>https://www.ers.usda.gov/data-products/food-access-research-atlas/go-to-the-atlas/</a:t>
            </a:r>
            <a:endParaRPr/>
          </a:p>
        </p:txBody>
      </p:sp>
      <p:sp>
        <p:nvSpPr>
          <p:cNvPr id="344" name="Google Shape;344;p18"/>
          <p:cNvSpPr txBox="1">
            <a:spLocks noGrp="1"/>
          </p:cNvSpPr>
          <p:nvPr>
            <p:ph type="body" idx="2"/>
          </p:nvPr>
        </p:nvSpPr>
        <p:spPr>
          <a:xfrm>
            <a:off x="4399878" y="1985963"/>
            <a:ext cx="3657600" cy="41402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Think of the places you get your food. Do you get all of it from a grocery store? Where else can you get food?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19"/>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Which store would you rather get your food from?</a:t>
            </a:r>
            <a:endParaRPr/>
          </a:p>
        </p:txBody>
      </p:sp>
      <p:pic>
        <p:nvPicPr>
          <p:cNvPr id="350" name="Google Shape;350;p19" descr="788d0234-ded9-11e6-8fcb-68eb4ed74971_1280x720.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351" name="Google Shape;351;p19" descr="us_supermarket_aisle.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0"/>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Some stores focus on selling healthy or locally made foods</a:t>
            </a:r>
            <a:endParaRPr/>
          </a:p>
        </p:txBody>
      </p:sp>
      <p:pic>
        <p:nvPicPr>
          <p:cNvPr id="357" name="Google Shape;357;p20" descr="1ba194e3034e8e9352c4c4b790a5215c.jpg"/>
          <p:cNvPicPr preferRelativeResize="0">
            <a:picLocks noGrp="1"/>
          </p:cNvPicPr>
          <p:nvPr>
            <p:ph type="body" idx="1"/>
          </p:nvPr>
        </p:nvPicPr>
        <p:blipFill rotWithShape="1">
          <a:blip r:embed="rId3">
            <a:alphaModFix/>
          </a:blip>
          <a:srcRect/>
          <a:stretch/>
        </p:blipFill>
        <p:spPr>
          <a:xfrm>
            <a:off x="498474" y="1985963"/>
            <a:ext cx="3657600" cy="4140200"/>
          </a:xfrm>
          <a:prstGeom prst="rect">
            <a:avLst/>
          </a:prstGeom>
          <a:noFill/>
          <a:ln>
            <a:noFill/>
          </a:ln>
        </p:spPr>
      </p:pic>
      <p:pic>
        <p:nvPicPr>
          <p:cNvPr id="358" name="Google Shape;358;p20" descr="3c443e7692a11059ea691f20fb241e9e.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accent1"/>
              </a:buClr>
              <a:buSzPct val="100000"/>
              <a:buFont typeface="Rockwell"/>
              <a:buNone/>
            </a:pPr>
            <a:r>
              <a:rPr lang="en-US"/>
              <a:t>Welcome to Design LAB!</a:t>
            </a:r>
            <a:endParaRPr/>
          </a:p>
        </p:txBody>
      </p:sp>
      <p:pic>
        <p:nvPicPr>
          <p:cNvPr id="221" name="Google Shape;221;p2" descr="2016_Bethany 1st.jpg"/>
          <p:cNvPicPr preferRelativeResize="0">
            <a:picLocks noGrp="1"/>
          </p:cNvPicPr>
          <p:nvPr>
            <p:ph type="pic" idx="2"/>
          </p:nvPr>
        </p:nvPicPr>
        <p:blipFill rotWithShape="1">
          <a:blip r:embed="rId3">
            <a:alphaModFix/>
          </a:blip>
          <a:srcRect/>
          <a:stretch/>
        </p:blipFill>
        <p:spPr>
          <a:xfrm>
            <a:off x="277906" y="228600"/>
            <a:ext cx="3460658" cy="6345238"/>
          </a:xfrm>
          <a:prstGeom prst="rect">
            <a:avLst/>
          </a:prstGeom>
          <a:noFill/>
          <a:ln>
            <a:noFill/>
          </a:ln>
        </p:spPr>
      </p:pic>
      <p:sp>
        <p:nvSpPr>
          <p:cNvPr id="222" name="Google Shape;222;p2"/>
          <p:cNvSpPr txBox="1">
            <a:spLocks noGrp="1"/>
          </p:cNvSpPr>
          <p:nvPr>
            <p:ph type="body" idx="1"/>
          </p:nvPr>
        </p:nvSpPr>
        <p:spPr>
          <a:xfrm>
            <a:off x="4169404" y="4099984"/>
            <a:ext cx="3898272" cy="247385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75000"/>
              <a:buNone/>
            </a:pPr>
            <a:r>
              <a:rPr lang="en-US"/>
              <a:t>Over the next 16 weeks (or so), you will be participating in the Design LAB program. It will be fun, but it also may challenge you in ways you might not be used to – like seeing how creative you can be when trying to solve problems that people all over the world are facing. </a:t>
            </a:r>
            <a:endParaRPr/>
          </a:p>
          <a:p>
            <a:pPr marL="0" lvl="0" indent="0" algn="l" rtl="0">
              <a:lnSpc>
                <a:spcPct val="100000"/>
              </a:lnSpc>
              <a:spcBef>
                <a:spcPts val="600"/>
              </a:spcBef>
              <a:spcAft>
                <a:spcPts val="0"/>
              </a:spcAft>
              <a:buSzPct val="75000"/>
              <a:buNone/>
            </a:pPr>
            <a:endParaRPr sz="1000"/>
          </a:p>
          <a:p>
            <a:pPr marL="0" lvl="0" indent="0" algn="l" rtl="0">
              <a:lnSpc>
                <a:spcPct val="100000"/>
              </a:lnSpc>
              <a:spcBef>
                <a:spcPts val="600"/>
              </a:spcBef>
              <a:spcAft>
                <a:spcPts val="0"/>
              </a:spcAft>
              <a:buSzPct val="75000"/>
              <a:buNone/>
            </a:pPr>
            <a:r>
              <a:rPr lang="en-US"/>
              <a:t>Your first challenge is to learn about where our food comes from, where we get it, and where we eat it. Then, use what you learned to create a model of one of these spaces. How will your space impact the world?</a:t>
            </a:r>
            <a:endParaRPr/>
          </a:p>
        </p:txBody>
      </p:sp>
      <p:pic>
        <p:nvPicPr>
          <p:cNvPr id="223" name="Google Shape;223;p2"/>
          <p:cNvPicPr preferRelativeResize="0"/>
          <p:nvPr/>
        </p:nvPicPr>
        <p:blipFill rotWithShape="1">
          <a:blip r:embed="rId4">
            <a:alphaModFix/>
          </a:blip>
          <a:srcRect/>
          <a:stretch/>
        </p:blipFill>
        <p:spPr>
          <a:xfrm>
            <a:off x="5793325" y="280650"/>
            <a:ext cx="2274350" cy="474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1"/>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Food can be delivered and purchased in new ways</a:t>
            </a:r>
            <a:endParaRPr/>
          </a:p>
        </p:txBody>
      </p:sp>
      <p:pic>
        <p:nvPicPr>
          <p:cNvPr id="364" name="Google Shape;364;p21" descr="IMG_4733.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365" name="Google Shape;365;p21" descr="54f93766e23b7_-_del-cool-markets-mitsuwa-edgewater-nj-xl-35230514.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2"/>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How will technology alter how we get our food?</a:t>
            </a:r>
            <a:endParaRPr/>
          </a:p>
        </p:txBody>
      </p:sp>
      <p:pic>
        <p:nvPicPr>
          <p:cNvPr id="371" name="Google Shape;371;p22" descr="532a17c605d5d52a989484588dfbc9d4.jpg.png"/>
          <p:cNvPicPr preferRelativeResize="0">
            <a:picLocks noGrp="1"/>
          </p:cNvPicPr>
          <p:nvPr>
            <p:ph type="body" idx="2"/>
          </p:nvPr>
        </p:nvPicPr>
        <p:blipFill rotWithShape="1">
          <a:blip r:embed="rId3">
            <a:alphaModFix/>
          </a:blip>
          <a:srcRect/>
          <a:stretch/>
        </p:blipFill>
        <p:spPr>
          <a:xfrm>
            <a:off x="4399878" y="1985963"/>
            <a:ext cx="3657600" cy="4140200"/>
          </a:xfrm>
          <a:prstGeom prst="rect">
            <a:avLst/>
          </a:prstGeom>
          <a:noFill/>
          <a:ln>
            <a:noFill/>
          </a:ln>
        </p:spPr>
      </p:pic>
      <p:pic>
        <p:nvPicPr>
          <p:cNvPr id="372" name="Google Shape;372;p22" descr="20120504135323ENPRNPRN7-PEAPOD-VIRTUAL-GROCERY-STORE-1y-1336139603MR1.jpg"/>
          <p:cNvPicPr preferRelativeResize="0">
            <a:picLocks noGrp="1"/>
          </p:cNvPicPr>
          <p:nvPr>
            <p:ph type="body" idx="1"/>
          </p:nvPr>
        </p:nvPicPr>
        <p:blipFill rotWithShape="1">
          <a:blip r:embed="rId4">
            <a:alphaModFix/>
          </a:blip>
          <a:srcRect/>
          <a:stretch/>
        </p:blipFill>
        <p:spPr>
          <a:xfrm>
            <a:off x="498518" y="1985963"/>
            <a:ext cx="3657600" cy="4140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3"/>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Where We Enjoy Our Food</a:t>
            </a:r>
            <a:endParaRPr/>
          </a:p>
        </p:txBody>
      </p:sp>
      <p:sp>
        <p:nvSpPr>
          <p:cNvPr id="378" name="Google Shape;378;p23"/>
          <p:cNvSpPr txBox="1">
            <a:spLocks noGrp="1"/>
          </p:cNvSpPr>
          <p:nvPr>
            <p:ph type="body" idx="1"/>
          </p:nvPr>
        </p:nvSpPr>
        <p:spPr>
          <a:xfrm>
            <a:off x="4870947" y="2003426"/>
            <a:ext cx="3657600" cy="41402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The greenest restaurant in the country is right in your backyard!</a:t>
            </a:r>
            <a:endParaRPr/>
          </a:p>
          <a:p>
            <a:pPr marL="457200" lvl="1" indent="-228600" algn="l" rtl="0">
              <a:lnSpc>
                <a:spcPct val="100000"/>
              </a:lnSpc>
              <a:spcBef>
                <a:spcPts val="600"/>
              </a:spcBef>
              <a:spcAft>
                <a:spcPts val="0"/>
              </a:spcAft>
              <a:buSzPts val="1350"/>
              <a:buChar char="■"/>
            </a:pPr>
            <a:r>
              <a:rPr lang="en-US" u="sng">
                <a:solidFill>
                  <a:schemeClr val="hlink"/>
                </a:solidFill>
                <a:hlinkClick r:id="rId3"/>
              </a:rPr>
              <a:t>https://www.youtube.com/watch?v=jnOJhOfc3M8</a:t>
            </a:r>
            <a:endParaRPr/>
          </a:p>
          <a:p>
            <a:pPr marL="228600" lvl="0" indent="-228600" algn="l" rtl="0">
              <a:lnSpc>
                <a:spcPct val="100000"/>
              </a:lnSpc>
              <a:spcBef>
                <a:spcPts val="2000"/>
              </a:spcBef>
              <a:spcAft>
                <a:spcPts val="0"/>
              </a:spcAft>
              <a:buSzPts val="1350"/>
              <a:buChar char="■"/>
            </a:pPr>
            <a:r>
              <a:rPr lang="en-US"/>
              <a:t>Check out these extreme restaurants. Which one would be your favorite to eat at?!</a:t>
            </a:r>
            <a:endParaRPr/>
          </a:p>
          <a:p>
            <a:pPr marL="457200" lvl="1" indent="-273050" algn="l" rtl="0">
              <a:lnSpc>
                <a:spcPct val="100000"/>
              </a:lnSpc>
              <a:spcBef>
                <a:spcPts val="600"/>
              </a:spcBef>
              <a:spcAft>
                <a:spcPts val="0"/>
              </a:spcAft>
              <a:buSzPts val="2050"/>
              <a:buFont typeface="Rockwell"/>
              <a:buChar char="■"/>
            </a:pPr>
            <a:r>
              <a:rPr lang="en-US" u="sng">
                <a:solidFill>
                  <a:schemeClr val="hlink"/>
                </a:solidFill>
                <a:highlight>
                  <a:schemeClr val="lt1"/>
                </a:highlight>
                <a:hlinkClick r:id="rId4"/>
              </a:rPr>
              <a:t>https://www.youtube.com/watch?v=bW1pwnyOKhU</a:t>
            </a:r>
            <a:endParaRPr sz="2500">
              <a:highlight>
                <a:schemeClr val="lt1"/>
              </a:highlight>
            </a:endParaRPr>
          </a:p>
        </p:txBody>
      </p:sp>
      <p:sp>
        <p:nvSpPr>
          <p:cNvPr id="379" name="Google Shape;379;p23"/>
          <p:cNvSpPr txBox="1">
            <a:spLocks noGrp="1"/>
          </p:cNvSpPr>
          <p:nvPr>
            <p:ph type="body" idx="2"/>
          </p:nvPr>
        </p:nvSpPr>
        <p:spPr>
          <a:xfrm>
            <a:off x="679903" y="2003426"/>
            <a:ext cx="3657600" cy="41402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Where do you like to eat?</a:t>
            </a:r>
            <a:endParaRPr/>
          </a:p>
          <a:p>
            <a:pPr marL="228600" lvl="0" indent="-228600" algn="l" rtl="0">
              <a:lnSpc>
                <a:spcPct val="100000"/>
              </a:lnSpc>
              <a:spcBef>
                <a:spcPts val="2000"/>
              </a:spcBef>
              <a:spcAft>
                <a:spcPts val="0"/>
              </a:spcAft>
              <a:buSzPts val="1350"/>
              <a:buChar char="■"/>
            </a:pPr>
            <a:r>
              <a:rPr lang="en-US"/>
              <a:t>Was your answer a place (McDonalds, Findlay Market) or a space (kitchen, on the couch)? </a:t>
            </a:r>
            <a:endParaRPr/>
          </a:p>
          <a:p>
            <a:pPr marL="228600" lvl="0" indent="-228600" algn="l" rtl="0">
              <a:lnSpc>
                <a:spcPct val="100000"/>
              </a:lnSpc>
              <a:spcBef>
                <a:spcPts val="2000"/>
              </a:spcBef>
              <a:spcAft>
                <a:spcPts val="0"/>
              </a:spcAft>
              <a:buSzPts val="1350"/>
              <a:buChar char="■"/>
            </a:pPr>
            <a:r>
              <a:rPr lang="en-US"/>
              <a:t>Why do you like eating there? Do you like it because of the food that is available or because of how you feel in the space?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4"/>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Places can be quite fancy or more rustic</a:t>
            </a:r>
            <a:endParaRPr/>
          </a:p>
        </p:txBody>
      </p:sp>
      <p:pic>
        <p:nvPicPr>
          <p:cNvPr id="385" name="Google Shape;385;p24" descr="restaurant-Le-Meurice.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386" name="Google Shape;386;p24" descr="blackpearl.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25"/>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Font typeface="Rockwell"/>
              <a:buNone/>
            </a:pPr>
            <a:r>
              <a:rPr lang="en-US" sz="3200"/>
              <a:t>Maybe a robot will be your waiter or your food will be made in a truck</a:t>
            </a:r>
            <a:endParaRPr sz="3200"/>
          </a:p>
        </p:txBody>
      </p:sp>
      <p:pic>
        <p:nvPicPr>
          <p:cNvPr id="392" name="Google Shape;392;p25" descr="robot-themed-hotel.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393" name="Google Shape;393;p25" descr="tucson-food-truck-farmers-market.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6"/>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Some provide good company, like this Dog Café &amp; Raccoon Café </a:t>
            </a:r>
            <a:endParaRPr/>
          </a:p>
        </p:txBody>
      </p:sp>
      <p:pic>
        <p:nvPicPr>
          <p:cNvPr id="399" name="Google Shape;399;p26" descr="WEB_dog-cafe1-1030x433.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400" name="Google Shape;400;p26" descr="IMG_4953.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7"/>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Some places have themes to create a more fun environment</a:t>
            </a:r>
            <a:endParaRPr/>
          </a:p>
        </p:txBody>
      </p:sp>
      <p:pic>
        <p:nvPicPr>
          <p:cNvPr id="406" name="Google Shape;406;p27" descr="_83219873_173268084.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407" name="Google Shape;407;p27" descr="hellokitty2.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8"/>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More fun themes</a:t>
            </a:r>
            <a:endParaRPr/>
          </a:p>
        </p:txBody>
      </p:sp>
      <p:pic>
        <p:nvPicPr>
          <p:cNvPr id="413" name="Google Shape;413;p28" descr="10636660_10153863663161554_8136984124829349073_o-700x467.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414" name="Google Shape;414;p28" descr="125e1da66b1c1a812b0b8a51822361de.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9"/>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Some of those themes are questionable ☺</a:t>
            </a:r>
            <a:endParaRPr/>
          </a:p>
        </p:txBody>
      </p:sp>
      <p:pic>
        <p:nvPicPr>
          <p:cNvPr id="420" name="Google Shape;420;p29" descr="modern_toilet.jpg"/>
          <p:cNvPicPr preferRelativeResize="0">
            <a:picLocks noGrp="1"/>
          </p:cNvPicPr>
          <p:nvPr>
            <p:ph type="body" idx="1"/>
          </p:nvPr>
        </p:nvPicPr>
        <p:blipFill rotWithShape="1">
          <a:blip r:embed="rId3">
            <a:alphaModFix/>
          </a:blip>
          <a:srcRect/>
          <a:stretch/>
        </p:blipFill>
        <p:spPr>
          <a:xfrm>
            <a:off x="498518" y="1985963"/>
            <a:ext cx="3657600" cy="4140200"/>
          </a:xfrm>
          <a:prstGeom prst="rect">
            <a:avLst/>
          </a:prstGeom>
          <a:noFill/>
          <a:ln>
            <a:noFill/>
          </a:ln>
        </p:spPr>
      </p:pic>
      <p:pic>
        <p:nvPicPr>
          <p:cNvPr id="421" name="Google Shape;421;p29" descr="enhanced-buzz-24622-1354463077-4.jpg"/>
          <p:cNvPicPr preferRelativeResize="0">
            <a:picLocks noGrp="1"/>
          </p:cNvPicPr>
          <p:nvPr>
            <p:ph type="body" idx="2"/>
          </p:nvPr>
        </p:nvPicPr>
        <p:blipFill rotWithShape="1">
          <a:blip r:embed="rId4">
            <a:alphaModFix/>
          </a:blip>
          <a:srcRect/>
          <a:stretch/>
        </p:blipFill>
        <p:spPr>
          <a:xfrm>
            <a:off x="4399878" y="1985963"/>
            <a:ext cx="3657600" cy="4140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0"/>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What will your space look like?</a:t>
            </a:r>
            <a:endParaRPr/>
          </a:p>
        </p:txBody>
      </p:sp>
      <p:pic>
        <p:nvPicPr>
          <p:cNvPr id="427" name="Google Shape;427;p30" descr="Urban-Blooms-EO-6930.jpg"/>
          <p:cNvPicPr preferRelativeResize="0">
            <a:picLocks noGrp="1"/>
          </p:cNvPicPr>
          <p:nvPr>
            <p:ph type="body" idx="1"/>
          </p:nvPr>
        </p:nvPicPr>
        <p:blipFill rotWithShape="1">
          <a:blip r:embed="rId3">
            <a:alphaModFix/>
          </a:blip>
          <a:srcRect/>
          <a:stretch/>
        </p:blipFill>
        <p:spPr>
          <a:xfrm>
            <a:off x="4410262" y="1985963"/>
            <a:ext cx="3657413" cy="1965960"/>
          </a:xfrm>
          <a:prstGeom prst="rect">
            <a:avLst/>
          </a:prstGeom>
          <a:noFill/>
          <a:ln>
            <a:noFill/>
          </a:ln>
        </p:spPr>
      </p:pic>
      <p:pic>
        <p:nvPicPr>
          <p:cNvPr id="428" name="Google Shape;428;p30" descr="Nawabganj-Safari-Theme-restaurant-mumbai.jpg"/>
          <p:cNvPicPr preferRelativeResize="0">
            <a:picLocks noGrp="1"/>
          </p:cNvPicPr>
          <p:nvPr>
            <p:ph type="body" idx="2"/>
          </p:nvPr>
        </p:nvPicPr>
        <p:blipFill rotWithShape="1">
          <a:blip r:embed="rId4">
            <a:alphaModFix/>
          </a:blip>
          <a:srcRect/>
          <a:stretch/>
        </p:blipFill>
        <p:spPr>
          <a:xfrm>
            <a:off x="502920" y="4164965"/>
            <a:ext cx="3657413" cy="1965960"/>
          </a:xfrm>
          <a:prstGeom prst="rect">
            <a:avLst/>
          </a:prstGeom>
          <a:noFill/>
          <a:ln>
            <a:noFill/>
          </a:ln>
        </p:spPr>
      </p:pic>
      <p:pic>
        <p:nvPicPr>
          <p:cNvPr id="429" name="Google Shape;429;p30" descr="Hydroponic-Window-Farm.jpg"/>
          <p:cNvPicPr preferRelativeResize="0">
            <a:picLocks noGrp="1"/>
          </p:cNvPicPr>
          <p:nvPr>
            <p:ph type="body" idx="4"/>
          </p:nvPr>
        </p:nvPicPr>
        <p:blipFill rotWithShape="1">
          <a:blip r:embed="rId5">
            <a:alphaModFix/>
          </a:blip>
          <a:srcRect/>
          <a:stretch/>
        </p:blipFill>
        <p:spPr>
          <a:xfrm>
            <a:off x="4410075" y="4169664"/>
            <a:ext cx="3657600" cy="1965960"/>
          </a:xfrm>
          <a:prstGeom prst="rect">
            <a:avLst/>
          </a:prstGeom>
          <a:noFill/>
          <a:ln>
            <a:noFill/>
          </a:ln>
        </p:spPr>
      </p:pic>
      <p:pic>
        <p:nvPicPr>
          <p:cNvPr id="430" name="Google Shape;430;p30" descr="bangkok-floating-markets.jpg"/>
          <p:cNvPicPr preferRelativeResize="0">
            <a:picLocks noGrp="1"/>
          </p:cNvPicPr>
          <p:nvPr>
            <p:ph type="body" idx="3"/>
          </p:nvPr>
        </p:nvPicPr>
        <p:blipFill rotWithShape="1">
          <a:blip r:embed="rId6">
            <a:alphaModFix/>
          </a:blip>
          <a:srcRect/>
          <a:stretch/>
        </p:blipFill>
        <p:spPr>
          <a:xfrm>
            <a:off x="502920" y="1985963"/>
            <a:ext cx="3657600" cy="19659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
          <p:cNvSpPr txBox="1">
            <a:spLocks noGrp="1"/>
          </p:cNvSpPr>
          <p:nvPr>
            <p:ph type="title"/>
          </p:nvPr>
        </p:nvSpPr>
        <p:spPr>
          <a:xfrm>
            <a:off x="4169403" y="3105577"/>
            <a:ext cx="4586913" cy="87153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400"/>
              <a:buFont typeface="Rockwell"/>
              <a:buNone/>
            </a:pPr>
            <a:r>
              <a:rPr lang="en-US" sz="2400"/>
              <a:t>What is this, a space for ants?!</a:t>
            </a:r>
            <a:endParaRPr sz="2400"/>
          </a:p>
        </p:txBody>
      </p:sp>
      <p:pic>
        <p:nvPicPr>
          <p:cNvPr id="229" name="Google Shape;229;p3" descr="FullSizeRender.jpg"/>
          <p:cNvPicPr preferRelativeResize="0">
            <a:picLocks noGrp="1"/>
          </p:cNvPicPr>
          <p:nvPr>
            <p:ph type="pic" idx="2"/>
          </p:nvPr>
        </p:nvPicPr>
        <p:blipFill rotWithShape="1">
          <a:blip r:embed="rId3">
            <a:alphaModFix/>
          </a:blip>
          <a:srcRect/>
          <a:stretch/>
        </p:blipFill>
        <p:spPr>
          <a:xfrm>
            <a:off x="277906" y="228600"/>
            <a:ext cx="3460658" cy="6345238"/>
          </a:xfrm>
          <a:prstGeom prst="rect">
            <a:avLst/>
          </a:prstGeom>
          <a:noFill/>
          <a:ln>
            <a:noFill/>
          </a:ln>
        </p:spPr>
      </p:pic>
      <p:sp>
        <p:nvSpPr>
          <p:cNvPr id="230" name="Google Shape;230;p3"/>
          <p:cNvSpPr txBox="1">
            <a:spLocks noGrp="1"/>
          </p:cNvSpPr>
          <p:nvPr>
            <p:ph type="body" idx="1"/>
          </p:nvPr>
        </p:nvSpPr>
        <p:spPr>
          <a:xfrm>
            <a:off x="4205239" y="4210316"/>
            <a:ext cx="3898272" cy="236352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050"/>
              <a:buNone/>
            </a:pPr>
            <a:r>
              <a:rPr lang="en-US"/>
              <a:t>This photo shows the end product of the program: the model. This is what you are working towards. When the program is over, we hope you will have a model that you can be really proud of! </a:t>
            </a:r>
            <a:endParaRPr/>
          </a:p>
          <a:p>
            <a:pPr marL="0" lvl="0" indent="0" algn="l" rtl="0">
              <a:lnSpc>
                <a:spcPct val="100000"/>
              </a:lnSpc>
              <a:spcBef>
                <a:spcPts val="600"/>
              </a:spcBef>
              <a:spcAft>
                <a:spcPts val="0"/>
              </a:spcAft>
              <a:buSzPts val="1050"/>
              <a:buNone/>
            </a:pPr>
            <a:endParaRPr/>
          </a:p>
          <a:p>
            <a:pPr marL="0" lvl="0" indent="0" algn="l" rtl="0">
              <a:lnSpc>
                <a:spcPct val="100000"/>
              </a:lnSpc>
              <a:spcBef>
                <a:spcPts val="600"/>
              </a:spcBef>
              <a:spcAft>
                <a:spcPts val="0"/>
              </a:spcAft>
              <a:buSzPts val="1050"/>
              <a:buNone/>
            </a:pPr>
            <a:r>
              <a:rPr lang="en-US"/>
              <a:t>For that to happen, you need to follow along with the steps of the program. Trust the process and learn from every step of it. </a:t>
            </a:r>
            <a:endParaRPr/>
          </a:p>
        </p:txBody>
      </p:sp>
      <p:pic>
        <p:nvPicPr>
          <p:cNvPr id="231" name="Google Shape;231;p3" descr="DSC_2547.JPG"/>
          <p:cNvPicPr preferRelativeResize="0"/>
          <p:nvPr/>
        </p:nvPicPr>
        <p:blipFill rotWithShape="1">
          <a:blip r:embed="rId4">
            <a:alphaModFix/>
          </a:blip>
          <a:srcRect/>
          <a:stretch/>
        </p:blipFill>
        <p:spPr>
          <a:xfrm rot="-5400000">
            <a:off x="-1164383" y="1670888"/>
            <a:ext cx="6345237" cy="3460659"/>
          </a:xfrm>
          <a:prstGeom prst="rect">
            <a:avLst/>
          </a:prstGeom>
          <a:noFill/>
          <a:ln>
            <a:noFill/>
          </a:ln>
        </p:spPr>
      </p:pic>
      <p:pic>
        <p:nvPicPr>
          <p:cNvPr id="232" name="Google Shape;232;p3" descr="IMG_9690.JPG"/>
          <p:cNvPicPr preferRelativeResize="0"/>
          <p:nvPr/>
        </p:nvPicPr>
        <p:blipFill rotWithShape="1">
          <a:blip r:embed="rId5">
            <a:alphaModFix/>
            <a:extLst>
              <a:ext uri="{28A0092B-C50C-407E-A947-70E740481C1C}">
                <a14:useLocalDpi xmlns:a14="http://schemas.microsoft.com/office/drawing/2010/main"/>
              </a:ext>
            </a:extLst>
          </a:blip>
          <a:srcRect t="-864"/>
          <a:stretch/>
        </p:blipFill>
        <p:spPr>
          <a:xfrm>
            <a:off x="277905" y="228601"/>
            <a:ext cx="3460659" cy="6345237"/>
          </a:xfrm>
          <a:prstGeom prst="rect">
            <a:avLst/>
          </a:prstGeom>
          <a:noFill/>
          <a:ln>
            <a:noFill/>
          </a:ln>
        </p:spPr>
      </p:pic>
      <p:pic>
        <p:nvPicPr>
          <p:cNvPr id="233" name="Google Shape;233;p3"/>
          <p:cNvPicPr preferRelativeResize="0"/>
          <p:nvPr/>
        </p:nvPicPr>
        <p:blipFill rotWithShape="1">
          <a:blip r:embed="rId6">
            <a:alphaModFix/>
          </a:blip>
          <a:srcRect/>
          <a:stretch/>
        </p:blipFill>
        <p:spPr>
          <a:xfrm>
            <a:off x="5793325" y="280650"/>
            <a:ext cx="2274350" cy="474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1"/>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Supplemental Videos</a:t>
            </a:r>
            <a:endParaRPr/>
          </a:p>
        </p:txBody>
      </p:sp>
      <p:sp>
        <p:nvSpPr>
          <p:cNvPr id="436" name="Google Shape;436;p31"/>
          <p:cNvSpPr txBox="1"/>
          <p:nvPr/>
        </p:nvSpPr>
        <p:spPr>
          <a:xfrm>
            <a:off x="498474" y="1932215"/>
            <a:ext cx="7964714" cy="258532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ckwell"/>
                <a:ea typeface="Rockwell"/>
                <a:cs typeface="Rockwell"/>
                <a:sym typeface="Rockwell"/>
              </a:rPr>
              <a:t>1 in 5 kids in America go hungry, what can you do? </a:t>
            </a:r>
            <a:endParaRPr sz="1800" b="0" i="0" u="none" strike="noStrike" cap="none">
              <a:solidFill>
                <a:schemeClr val="dk1"/>
              </a:solidFill>
              <a:latin typeface="Rockwell"/>
              <a:ea typeface="Rockwell"/>
              <a:cs typeface="Rockwell"/>
              <a:sym typeface="Rockwel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https://www.youtube.com/watch?v=OwIuOVJAn-0</a:t>
            </a:r>
            <a:endParaRPr sz="1800" b="0" i="0" u="none" strike="noStrike" cap="none">
              <a:solidFill>
                <a:schemeClr val="dk1"/>
              </a:solidFill>
              <a:latin typeface="Rockwell"/>
              <a:ea typeface="Rockwell"/>
              <a:cs typeface="Rockwell"/>
              <a:sym typeface="Rockwel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Rockwell"/>
                <a:ea typeface="Rockwell"/>
                <a:cs typeface="Rockwell"/>
                <a:sym typeface="Rockwell"/>
              </a:rPr>
              <a:t>Back to the start – Chipotle illustrates the need for traditional farming methods</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1800"/>
              <a:buFont typeface="Arial"/>
              <a:buChar char="•"/>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https://www.youtube.com/watch?v=S1zXGWK_knQ</a:t>
            </a:r>
            <a:endParaRPr sz="1800" b="0" i="0" u="none" strike="noStrike" cap="none">
              <a:solidFill>
                <a:schemeClr val="dk1"/>
              </a:solidFill>
              <a:latin typeface="Rockwell"/>
              <a:ea typeface="Rockwell"/>
              <a:cs typeface="Rockwell"/>
              <a:sym typeface="Rockwell"/>
            </a:endParaRPr>
          </a:p>
          <a:p>
            <a:pPr marL="742950" marR="0" lvl="1"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Rockwell"/>
              <a:ea typeface="Rockwell"/>
              <a:cs typeface="Rockwell"/>
              <a:sym typeface="Rockwel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Rockwell"/>
              <a:ea typeface="Rockwell"/>
              <a:cs typeface="Rockwell"/>
              <a:sym typeface="Rockwell"/>
            </a:endParaRPr>
          </a:p>
          <a:p>
            <a:pPr marL="742950" marR="0" lvl="1"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Rockwell"/>
              <a:ea typeface="Rockwell"/>
              <a:cs typeface="Rockwell"/>
              <a:sym typeface="Rockwel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2a6337c71a6_0_263"/>
          <p:cNvSpPr txBox="1">
            <a:spLocks noGrp="1"/>
          </p:cNvSpPr>
          <p:nvPr>
            <p:ph type="title"/>
          </p:nvPr>
        </p:nvSpPr>
        <p:spPr>
          <a:xfrm>
            <a:off x="2286000" y="3124200"/>
            <a:ext cx="5785800" cy="1362000"/>
          </a:xfrm>
          <a:prstGeom prst="rect">
            <a:avLst/>
          </a:prstGeom>
        </p:spPr>
        <p:txBody>
          <a:bodyPr spcFirstLastPara="1" wrap="square" lIns="91425" tIns="45700" rIns="91425" bIns="45700" anchor="b" anchorCtr="0">
            <a:normAutofit fontScale="90000"/>
          </a:bodyPr>
          <a:lstStyle/>
          <a:p>
            <a:pPr marL="0" lvl="0" indent="0" algn="l" rtl="0">
              <a:spcBef>
                <a:spcPts val="0"/>
              </a:spcBef>
              <a:spcAft>
                <a:spcPts val="0"/>
              </a:spcAft>
              <a:buNone/>
            </a:pPr>
            <a:r>
              <a:rPr lang="en-US"/>
              <a:t>The following slides are for K-2 or supplemental for other grades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a6337c71a6_0_5"/>
          <p:cNvSpPr txBox="1">
            <a:spLocks noGrp="1"/>
          </p:cNvSpPr>
          <p:nvPr>
            <p:ph type="title"/>
          </p:nvPr>
        </p:nvSpPr>
        <p:spPr>
          <a:xfrm>
            <a:off x="4169404" y="3124200"/>
            <a:ext cx="3898200" cy="87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2600"/>
              <a:buFont typeface="Rockwell"/>
              <a:buNone/>
            </a:pPr>
            <a:r>
              <a:rPr lang="en-US"/>
              <a:t>Types of Buildings</a:t>
            </a:r>
            <a:endParaRPr/>
          </a:p>
        </p:txBody>
      </p:sp>
      <p:pic>
        <p:nvPicPr>
          <p:cNvPr id="448" name="Google Shape;448;g2a6337c71a6_0_5" descr="Built_Environment_Color_Sheet_SCREENSHOT.png"/>
          <p:cNvPicPr preferRelativeResize="0">
            <a:picLocks noGrp="1"/>
          </p:cNvPicPr>
          <p:nvPr>
            <p:ph type="pic" idx="2"/>
          </p:nvPr>
        </p:nvPicPr>
        <p:blipFill rotWithShape="1">
          <a:blip r:embed="rId3">
            <a:alphaModFix/>
            <a:extLst>
              <a:ext uri="{28A0092B-C50C-407E-A947-70E740481C1C}">
                <a14:useLocalDpi xmlns:a14="http://schemas.microsoft.com/office/drawing/2010/main"/>
              </a:ext>
            </a:extLst>
          </a:blip>
          <a:srcRect/>
          <a:stretch/>
        </p:blipFill>
        <p:spPr>
          <a:xfrm>
            <a:off x="277906" y="228600"/>
            <a:ext cx="3460658" cy="6345239"/>
          </a:xfrm>
          <a:prstGeom prst="rect">
            <a:avLst/>
          </a:prstGeom>
          <a:noFill/>
          <a:ln>
            <a:noFill/>
          </a:ln>
        </p:spPr>
      </p:pic>
      <p:sp>
        <p:nvSpPr>
          <p:cNvPr id="449" name="Google Shape;449;g2a6337c71a6_0_5"/>
          <p:cNvSpPr txBox="1">
            <a:spLocks noGrp="1"/>
          </p:cNvSpPr>
          <p:nvPr>
            <p:ph type="body" idx="1"/>
          </p:nvPr>
        </p:nvSpPr>
        <p:spPr>
          <a:xfrm>
            <a:off x="4169404" y="3995737"/>
            <a:ext cx="3898200" cy="2148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050"/>
              <a:buNone/>
            </a:pPr>
            <a:r>
              <a:rPr lang="en-US"/>
              <a:t>There are SIX main building types to learn about. </a:t>
            </a:r>
            <a:endParaRPr/>
          </a:p>
        </p:txBody>
      </p:sp>
      <p:pic>
        <p:nvPicPr>
          <p:cNvPr id="450" name="Google Shape;450;g2a6337c71a6_0_5"/>
          <p:cNvPicPr preferRelativeResize="0"/>
          <p:nvPr/>
        </p:nvPicPr>
        <p:blipFill rotWithShape="1">
          <a:blip r:embed="rId4">
            <a:alphaModFix/>
          </a:blip>
          <a:srcRect/>
          <a:stretch/>
        </p:blipFill>
        <p:spPr>
          <a:xfrm>
            <a:off x="5793325" y="280650"/>
            <a:ext cx="2274350" cy="474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a6337c71a6_0_12"/>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Rockwell"/>
              <a:buNone/>
            </a:pPr>
            <a:r>
              <a:rPr lang="en-US"/>
              <a:t>Residential &amp; Commercial</a:t>
            </a:r>
            <a:endParaRPr/>
          </a:p>
        </p:txBody>
      </p:sp>
      <p:sp>
        <p:nvSpPr>
          <p:cNvPr id="456" name="Google Shape;456;g2a6337c71a6_0_12"/>
          <p:cNvSpPr txBox="1">
            <a:spLocks noGrp="1"/>
          </p:cNvSpPr>
          <p:nvPr>
            <p:ph type="body" idx="1"/>
          </p:nvPr>
        </p:nvSpPr>
        <p:spPr>
          <a:xfrm>
            <a:off x="497541" y="2447365"/>
            <a:ext cx="3657600" cy="3678900"/>
          </a:xfrm>
          <a:prstGeom prst="rect">
            <a:avLst/>
          </a:prstGeom>
          <a:noFill/>
          <a:ln>
            <a:noFill/>
          </a:ln>
        </p:spPr>
        <p:txBody>
          <a:bodyPr spcFirstLastPara="1" wrap="square" lIns="91425" tIns="45700" rIns="91425" bIns="45700" anchor="t" anchorCtr="0">
            <a:normAutofit/>
          </a:bodyPr>
          <a:lstStyle/>
          <a:p>
            <a:pPr marL="228600" lvl="0" indent="-228600" algn="l" rtl="0">
              <a:spcBef>
                <a:spcPts val="0"/>
              </a:spcBef>
              <a:spcAft>
                <a:spcPts val="0"/>
              </a:spcAft>
              <a:buSzPts val="1350"/>
              <a:buChar char="■"/>
            </a:pPr>
            <a:r>
              <a:rPr lang="en-US"/>
              <a:t>Places where people live</a:t>
            </a:r>
            <a:endParaRPr/>
          </a:p>
        </p:txBody>
      </p:sp>
      <p:sp>
        <p:nvSpPr>
          <p:cNvPr id="457" name="Google Shape;457;g2a6337c71a6_0_12"/>
          <p:cNvSpPr txBox="1">
            <a:spLocks noGrp="1"/>
          </p:cNvSpPr>
          <p:nvPr>
            <p:ph type="body" idx="2"/>
          </p:nvPr>
        </p:nvSpPr>
        <p:spPr>
          <a:xfrm>
            <a:off x="4399878" y="2447365"/>
            <a:ext cx="3657600" cy="3678900"/>
          </a:xfrm>
          <a:prstGeom prst="rect">
            <a:avLst/>
          </a:prstGeom>
          <a:noFill/>
          <a:ln>
            <a:noFill/>
          </a:ln>
        </p:spPr>
        <p:txBody>
          <a:bodyPr spcFirstLastPara="1" wrap="square" lIns="91425" tIns="45700" rIns="91425" bIns="45700" anchor="t" anchorCtr="0">
            <a:normAutofit/>
          </a:bodyPr>
          <a:lstStyle/>
          <a:p>
            <a:pPr marL="228600" lvl="0" indent="-228600" algn="l" rtl="0">
              <a:spcBef>
                <a:spcPts val="0"/>
              </a:spcBef>
              <a:spcAft>
                <a:spcPts val="0"/>
              </a:spcAft>
              <a:buSzPts val="1350"/>
              <a:buChar char="■"/>
            </a:pPr>
            <a:r>
              <a:rPr lang="en-US"/>
              <a:t>Places where people buy and sell things</a:t>
            </a:r>
            <a:endParaRPr/>
          </a:p>
        </p:txBody>
      </p:sp>
      <p:sp>
        <p:nvSpPr>
          <p:cNvPr id="458" name="Google Shape;458;g2a6337c71a6_0_12"/>
          <p:cNvSpPr txBox="1">
            <a:spLocks noGrp="1"/>
          </p:cNvSpPr>
          <p:nvPr>
            <p:ph type="body" idx="3"/>
          </p:nvPr>
        </p:nvSpPr>
        <p:spPr>
          <a:xfrm>
            <a:off x="497541" y="2070847"/>
            <a:ext cx="3657600" cy="322800"/>
          </a:xfrm>
          <a:prstGeom prst="rect">
            <a:avLst/>
          </a:prstGeom>
          <a:solidFill>
            <a:schemeClr val="accent3"/>
          </a:solidFill>
          <a:ln>
            <a:noFill/>
          </a:ln>
        </p:spPr>
        <p:txBody>
          <a:bodyPr spcFirstLastPara="1" wrap="square" lIns="91425" tIns="0" rIns="91425" bIns="0" anchor="ctr" anchorCtr="0">
            <a:noAutofit/>
          </a:bodyPr>
          <a:lstStyle/>
          <a:p>
            <a:pPr marL="0" lvl="0" indent="0" algn="ctr" rtl="0">
              <a:spcBef>
                <a:spcPts val="0"/>
              </a:spcBef>
              <a:spcAft>
                <a:spcPts val="0"/>
              </a:spcAft>
              <a:buSzPts val="1350"/>
              <a:buNone/>
            </a:pPr>
            <a:r>
              <a:rPr lang="en-US"/>
              <a:t>1. Residential </a:t>
            </a:r>
            <a:endParaRPr/>
          </a:p>
        </p:txBody>
      </p:sp>
      <p:sp>
        <p:nvSpPr>
          <p:cNvPr id="459" name="Google Shape;459;g2a6337c71a6_0_12"/>
          <p:cNvSpPr txBox="1">
            <a:spLocks noGrp="1"/>
          </p:cNvSpPr>
          <p:nvPr>
            <p:ph type="body" idx="4"/>
          </p:nvPr>
        </p:nvSpPr>
        <p:spPr>
          <a:xfrm>
            <a:off x="4399878" y="2070847"/>
            <a:ext cx="3657600" cy="322800"/>
          </a:xfrm>
          <a:prstGeom prst="rect">
            <a:avLst/>
          </a:prstGeom>
          <a:solidFill>
            <a:srgbClr val="FFA366"/>
          </a:solidFill>
          <a:ln>
            <a:noFill/>
          </a:ln>
        </p:spPr>
        <p:txBody>
          <a:bodyPr spcFirstLastPara="1" wrap="square" lIns="91425" tIns="0" rIns="91425" bIns="0" anchor="ctr" anchorCtr="0">
            <a:noAutofit/>
          </a:bodyPr>
          <a:lstStyle/>
          <a:p>
            <a:pPr marL="0" lvl="0" indent="0" algn="ctr" rtl="0">
              <a:spcBef>
                <a:spcPts val="0"/>
              </a:spcBef>
              <a:spcAft>
                <a:spcPts val="0"/>
              </a:spcAft>
              <a:buSzPts val="1350"/>
              <a:buNone/>
            </a:pPr>
            <a:r>
              <a:rPr lang="en-US"/>
              <a:t>2. Commercial</a:t>
            </a:r>
            <a:endParaRPr/>
          </a:p>
        </p:txBody>
      </p:sp>
      <p:pic>
        <p:nvPicPr>
          <p:cNvPr id="460" name="Google Shape;460;g2a6337c71a6_0_12"/>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64159" y="5008879"/>
            <a:ext cx="3890981" cy="1737361"/>
          </a:xfrm>
          <a:prstGeom prst="rect">
            <a:avLst/>
          </a:prstGeom>
          <a:noFill/>
          <a:ln>
            <a:noFill/>
          </a:ln>
        </p:spPr>
      </p:pic>
      <p:pic>
        <p:nvPicPr>
          <p:cNvPr id="461" name="Google Shape;461;g2a6337c71a6_0_12"/>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64160" y="3296921"/>
            <a:ext cx="3890982" cy="1630679"/>
          </a:xfrm>
          <a:prstGeom prst="rect">
            <a:avLst/>
          </a:prstGeom>
          <a:noFill/>
          <a:ln>
            <a:noFill/>
          </a:ln>
        </p:spPr>
      </p:pic>
      <p:pic>
        <p:nvPicPr>
          <p:cNvPr id="462" name="Google Shape;462;g2a6337c71a6_0_12"/>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531361" y="3296921"/>
            <a:ext cx="3718560" cy="1630680"/>
          </a:xfrm>
          <a:prstGeom prst="rect">
            <a:avLst/>
          </a:prstGeom>
          <a:noFill/>
          <a:ln>
            <a:noFill/>
          </a:ln>
        </p:spPr>
      </p:pic>
      <p:pic>
        <p:nvPicPr>
          <p:cNvPr id="463" name="Google Shape;463;g2a6337c71a6_0_12"/>
          <p:cNvPicPr preferRelativeResize="0"/>
          <p:nvPr/>
        </p:nvPicPr>
        <p:blipFill rotWithShape="1">
          <a:blip r:embed="rId6">
            <a:alphaModFix/>
          </a:blip>
          <a:srcRect/>
          <a:stretch/>
        </p:blipFill>
        <p:spPr>
          <a:xfrm>
            <a:off x="4531361" y="5006156"/>
            <a:ext cx="3718560" cy="1725105"/>
          </a:xfrm>
          <a:prstGeom prst="rect">
            <a:avLst/>
          </a:prstGeom>
          <a:noFill/>
          <a:ln>
            <a:noFill/>
          </a:ln>
        </p:spPr>
      </p:pic>
      <p:sp>
        <p:nvSpPr>
          <p:cNvPr id="464" name="Google Shape;464;g2a6337c71a6_0_12"/>
          <p:cNvSpPr txBox="1"/>
          <p:nvPr/>
        </p:nvSpPr>
        <p:spPr>
          <a:xfrm>
            <a:off x="121621" y="3077964"/>
            <a:ext cx="2753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Rockwell"/>
                <a:ea typeface="Rockwell"/>
                <a:cs typeface="Rockwell"/>
                <a:sym typeface="Rockwell"/>
              </a:rPr>
              <a:t>HOUSES</a:t>
            </a:r>
            <a:endParaRPr sz="4000" b="1">
              <a:solidFill>
                <a:srgbClr val="FFFFFF"/>
              </a:solidFill>
              <a:latin typeface="Rockwell"/>
              <a:ea typeface="Rockwell"/>
              <a:cs typeface="Rockwell"/>
              <a:sym typeface="Rockwell"/>
            </a:endParaRPr>
          </a:p>
        </p:txBody>
      </p:sp>
      <p:sp>
        <p:nvSpPr>
          <p:cNvPr id="465" name="Google Shape;465;g2a6337c71a6_0_12"/>
          <p:cNvSpPr txBox="1"/>
          <p:nvPr/>
        </p:nvSpPr>
        <p:spPr>
          <a:xfrm>
            <a:off x="162261" y="6197342"/>
            <a:ext cx="3891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Rockwell"/>
                <a:ea typeface="Rockwell"/>
                <a:cs typeface="Rockwell"/>
                <a:sym typeface="Rockwell"/>
              </a:rPr>
              <a:t>APARTMENTS</a:t>
            </a:r>
            <a:endParaRPr sz="4000" b="1">
              <a:solidFill>
                <a:srgbClr val="FFFFFF"/>
              </a:solidFill>
              <a:latin typeface="Rockwell"/>
              <a:ea typeface="Rockwell"/>
              <a:cs typeface="Rockwell"/>
              <a:sym typeface="Rockwell"/>
            </a:endParaRPr>
          </a:p>
        </p:txBody>
      </p:sp>
      <p:sp>
        <p:nvSpPr>
          <p:cNvPr id="466" name="Google Shape;466;g2a6337c71a6_0_12"/>
          <p:cNvSpPr txBox="1"/>
          <p:nvPr/>
        </p:nvSpPr>
        <p:spPr>
          <a:xfrm>
            <a:off x="6207461" y="3078222"/>
            <a:ext cx="2753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Rockwell"/>
                <a:ea typeface="Rockwell"/>
                <a:cs typeface="Rockwell"/>
                <a:sym typeface="Rockwell"/>
              </a:rPr>
              <a:t>STORES</a:t>
            </a:r>
            <a:endParaRPr sz="4000" b="1">
              <a:solidFill>
                <a:srgbClr val="FFFFFF"/>
              </a:solidFill>
              <a:latin typeface="Rockwell"/>
              <a:ea typeface="Rockwell"/>
              <a:cs typeface="Rockwell"/>
              <a:sym typeface="Rockwell"/>
            </a:endParaRPr>
          </a:p>
        </p:txBody>
      </p:sp>
      <p:sp>
        <p:nvSpPr>
          <p:cNvPr id="467" name="Google Shape;467;g2a6337c71a6_0_12"/>
          <p:cNvSpPr txBox="1"/>
          <p:nvPr/>
        </p:nvSpPr>
        <p:spPr>
          <a:xfrm>
            <a:off x="6409330" y="6177022"/>
            <a:ext cx="2753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Rockwell"/>
                <a:ea typeface="Rockwell"/>
                <a:cs typeface="Rockwell"/>
                <a:sym typeface="Rockwell"/>
              </a:rPr>
              <a:t>MALLS</a:t>
            </a:r>
            <a:endParaRPr sz="4000" b="1">
              <a:solidFill>
                <a:srgbClr val="FFFFFF"/>
              </a:solidFill>
              <a:latin typeface="Rockwell"/>
              <a:ea typeface="Rockwell"/>
              <a:cs typeface="Rockwell"/>
              <a:sym typeface="Rockwe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2a6337c71a6_0_2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Rockwell"/>
              <a:buNone/>
            </a:pPr>
            <a:r>
              <a:rPr lang="en-US"/>
              <a:t>Institutional &amp; Industrial</a:t>
            </a:r>
            <a:endParaRPr/>
          </a:p>
        </p:txBody>
      </p:sp>
      <p:sp>
        <p:nvSpPr>
          <p:cNvPr id="473" name="Google Shape;473;g2a6337c71a6_0_28"/>
          <p:cNvSpPr txBox="1">
            <a:spLocks noGrp="1"/>
          </p:cNvSpPr>
          <p:nvPr>
            <p:ph type="body" idx="1"/>
          </p:nvPr>
        </p:nvSpPr>
        <p:spPr>
          <a:xfrm>
            <a:off x="497541" y="2447365"/>
            <a:ext cx="3657600" cy="3678900"/>
          </a:xfrm>
          <a:prstGeom prst="rect">
            <a:avLst/>
          </a:prstGeom>
          <a:noFill/>
          <a:ln>
            <a:noFill/>
          </a:ln>
        </p:spPr>
        <p:txBody>
          <a:bodyPr spcFirstLastPara="1" wrap="square" lIns="91425" tIns="45700" rIns="91425" bIns="45700" anchor="t" anchorCtr="0">
            <a:normAutofit/>
          </a:bodyPr>
          <a:lstStyle/>
          <a:p>
            <a:pPr marL="228600" lvl="0" indent="-228600" algn="l" rtl="0">
              <a:spcBef>
                <a:spcPts val="0"/>
              </a:spcBef>
              <a:spcAft>
                <a:spcPts val="0"/>
              </a:spcAft>
              <a:buSzPts val="1350"/>
              <a:buChar char="■"/>
            </a:pPr>
            <a:r>
              <a:rPr lang="en-US"/>
              <a:t>Places where people get help, learn, or receive government services</a:t>
            </a:r>
            <a:endParaRPr/>
          </a:p>
        </p:txBody>
      </p:sp>
      <p:sp>
        <p:nvSpPr>
          <p:cNvPr id="474" name="Google Shape;474;g2a6337c71a6_0_28"/>
          <p:cNvSpPr txBox="1">
            <a:spLocks noGrp="1"/>
          </p:cNvSpPr>
          <p:nvPr>
            <p:ph type="body" idx="2"/>
          </p:nvPr>
        </p:nvSpPr>
        <p:spPr>
          <a:xfrm>
            <a:off x="4399878" y="2447365"/>
            <a:ext cx="3657600" cy="3678900"/>
          </a:xfrm>
          <a:prstGeom prst="rect">
            <a:avLst/>
          </a:prstGeom>
          <a:noFill/>
          <a:ln>
            <a:noFill/>
          </a:ln>
        </p:spPr>
        <p:txBody>
          <a:bodyPr spcFirstLastPara="1" wrap="square" lIns="91425" tIns="45700" rIns="91425" bIns="45700" anchor="t" anchorCtr="0">
            <a:normAutofit/>
          </a:bodyPr>
          <a:lstStyle/>
          <a:p>
            <a:pPr marL="228600" lvl="0" indent="-228600" algn="l" rtl="0">
              <a:spcBef>
                <a:spcPts val="0"/>
              </a:spcBef>
              <a:spcAft>
                <a:spcPts val="0"/>
              </a:spcAft>
              <a:buSzPts val="1350"/>
              <a:buChar char="■"/>
            </a:pPr>
            <a:r>
              <a:rPr lang="en-US"/>
              <a:t>Places where things are made, disposed of, or processed</a:t>
            </a:r>
            <a:endParaRPr/>
          </a:p>
        </p:txBody>
      </p:sp>
      <p:sp>
        <p:nvSpPr>
          <p:cNvPr id="475" name="Google Shape;475;g2a6337c71a6_0_28"/>
          <p:cNvSpPr txBox="1">
            <a:spLocks noGrp="1"/>
          </p:cNvSpPr>
          <p:nvPr>
            <p:ph type="body" idx="3"/>
          </p:nvPr>
        </p:nvSpPr>
        <p:spPr>
          <a:xfrm>
            <a:off x="497541" y="2070847"/>
            <a:ext cx="3657600" cy="322800"/>
          </a:xfrm>
          <a:prstGeom prst="rect">
            <a:avLst/>
          </a:prstGeom>
          <a:solidFill>
            <a:schemeClr val="accent3"/>
          </a:solidFill>
          <a:ln>
            <a:noFill/>
          </a:ln>
        </p:spPr>
        <p:txBody>
          <a:bodyPr spcFirstLastPara="1" wrap="square" lIns="91425" tIns="0" rIns="91425" bIns="0" anchor="ctr" anchorCtr="0">
            <a:noAutofit/>
          </a:bodyPr>
          <a:lstStyle/>
          <a:p>
            <a:pPr marL="0" lvl="0" indent="0" algn="ctr" rtl="0">
              <a:spcBef>
                <a:spcPts val="0"/>
              </a:spcBef>
              <a:spcAft>
                <a:spcPts val="0"/>
              </a:spcAft>
              <a:buSzPts val="1350"/>
              <a:buNone/>
            </a:pPr>
            <a:r>
              <a:rPr lang="en-US"/>
              <a:t>3. Institutional</a:t>
            </a:r>
            <a:endParaRPr/>
          </a:p>
        </p:txBody>
      </p:sp>
      <p:sp>
        <p:nvSpPr>
          <p:cNvPr id="476" name="Google Shape;476;g2a6337c71a6_0_28"/>
          <p:cNvSpPr txBox="1">
            <a:spLocks noGrp="1"/>
          </p:cNvSpPr>
          <p:nvPr>
            <p:ph type="body" idx="4"/>
          </p:nvPr>
        </p:nvSpPr>
        <p:spPr>
          <a:xfrm>
            <a:off x="4399878" y="2070847"/>
            <a:ext cx="3657600" cy="322800"/>
          </a:xfrm>
          <a:prstGeom prst="rect">
            <a:avLst/>
          </a:prstGeom>
          <a:solidFill>
            <a:srgbClr val="FFA366"/>
          </a:solidFill>
          <a:ln>
            <a:noFill/>
          </a:ln>
        </p:spPr>
        <p:txBody>
          <a:bodyPr spcFirstLastPara="1" wrap="square" lIns="91425" tIns="0" rIns="91425" bIns="0" anchor="ctr" anchorCtr="0">
            <a:noAutofit/>
          </a:bodyPr>
          <a:lstStyle/>
          <a:p>
            <a:pPr marL="0" lvl="0" indent="0" algn="ctr" rtl="0">
              <a:spcBef>
                <a:spcPts val="0"/>
              </a:spcBef>
              <a:spcAft>
                <a:spcPts val="0"/>
              </a:spcAft>
              <a:buSzPts val="1350"/>
              <a:buNone/>
            </a:pPr>
            <a:r>
              <a:rPr lang="en-US"/>
              <a:t>4. Industrial</a:t>
            </a:r>
            <a:endParaRPr/>
          </a:p>
        </p:txBody>
      </p:sp>
      <p:pic>
        <p:nvPicPr>
          <p:cNvPr id="477" name="Google Shape;477;g2a6337c71a6_0_28"/>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97541" y="3416300"/>
            <a:ext cx="3657600" cy="1501140"/>
          </a:xfrm>
          <a:prstGeom prst="rect">
            <a:avLst/>
          </a:prstGeom>
          <a:noFill/>
          <a:ln>
            <a:noFill/>
          </a:ln>
        </p:spPr>
      </p:pic>
      <p:pic>
        <p:nvPicPr>
          <p:cNvPr id="478" name="Google Shape;478;g2a6337c71a6_0_28"/>
          <p:cNvPicPr preferRelativeResize="0"/>
          <p:nvPr/>
        </p:nvPicPr>
        <p:blipFill rotWithShape="1">
          <a:blip r:embed="rId4">
            <a:alphaModFix/>
            <a:extLst>
              <a:ext uri="{28A0092B-C50C-407E-A947-70E740481C1C}">
                <a14:useLocalDpi xmlns:a14="http://schemas.microsoft.com/office/drawing/2010/main"/>
              </a:ext>
            </a:extLst>
          </a:blip>
          <a:srcRect r="-29"/>
          <a:stretch/>
        </p:blipFill>
        <p:spPr>
          <a:xfrm>
            <a:off x="498474" y="4988560"/>
            <a:ext cx="3656667" cy="1706880"/>
          </a:xfrm>
          <a:prstGeom prst="rect">
            <a:avLst/>
          </a:prstGeom>
          <a:noFill/>
          <a:ln>
            <a:noFill/>
          </a:ln>
        </p:spPr>
      </p:pic>
      <p:pic>
        <p:nvPicPr>
          <p:cNvPr id="479" name="Google Shape;479;g2a6337c71a6_0_28"/>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399878" y="3416300"/>
            <a:ext cx="3654911" cy="1501138"/>
          </a:xfrm>
          <a:prstGeom prst="rect">
            <a:avLst/>
          </a:prstGeom>
          <a:noFill/>
          <a:ln>
            <a:noFill/>
          </a:ln>
        </p:spPr>
      </p:pic>
      <p:pic>
        <p:nvPicPr>
          <p:cNvPr id="480" name="Google Shape;480;g2a6337c71a6_0_28"/>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4399878" y="4988560"/>
            <a:ext cx="3654907" cy="1706879"/>
          </a:xfrm>
          <a:prstGeom prst="rect">
            <a:avLst/>
          </a:prstGeom>
          <a:noFill/>
          <a:ln>
            <a:noFill/>
          </a:ln>
        </p:spPr>
      </p:pic>
      <p:sp>
        <p:nvSpPr>
          <p:cNvPr id="481" name="Google Shape;481;g2a6337c71a6_0_28"/>
          <p:cNvSpPr txBox="1"/>
          <p:nvPr/>
        </p:nvSpPr>
        <p:spPr>
          <a:xfrm>
            <a:off x="365461" y="3189982"/>
            <a:ext cx="2753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Rockwell"/>
                <a:ea typeface="Rockwell"/>
                <a:cs typeface="Rockwell"/>
                <a:sym typeface="Rockwell"/>
              </a:rPr>
              <a:t>SCHOOLS</a:t>
            </a:r>
            <a:endParaRPr sz="4000" b="1">
              <a:solidFill>
                <a:srgbClr val="FFFFFF"/>
              </a:solidFill>
              <a:latin typeface="Rockwell"/>
              <a:ea typeface="Rockwell"/>
              <a:cs typeface="Rockwell"/>
              <a:sym typeface="Rockwell"/>
            </a:endParaRPr>
          </a:p>
        </p:txBody>
      </p:sp>
      <p:sp>
        <p:nvSpPr>
          <p:cNvPr id="482" name="Google Shape;482;g2a6337c71a6_0_28"/>
          <p:cNvSpPr txBox="1"/>
          <p:nvPr/>
        </p:nvSpPr>
        <p:spPr>
          <a:xfrm>
            <a:off x="344842" y="6146224"/>
            <a:ext cx="32823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Rockwell"/>
                <a:ea typeface="Rockwell"/>
                <a:cs typeface="Rockwell"/>
                <a:sym typeface="Rockwell"/>
              </a:rPr>
              <a:t>HOSPITALS</a:t>
            </a:r>
            <a:endParaRPr sz="4000" b="1">
              <a:solidFill>
                <a:srgbClr val="FFFFFF"/>
              </a:solidFill>
              <a:latin typeface="Rockwell"/>
              <a:ea typeface="Rockwell"/>
              <a:cs typeface="Rockwell"/>
              <a:sym typeface="Rockwell"/>
            </a:endParaRPr>
          </a:p>
        </p:txBody>
      </p:sp>
      <p:sp>
        <p:nvSpPr>
          <p:cNvPr id="483" name="Google Shape;483;g2a6337c71a6_0_28"/>
          <p:cNvSpPr txBox="1"/>
          <p:nvPr/>
        </p:nvSpPr>
        <p:spPr>
          <a:xfrm>
            <a:off x="4531958" y="3350885"/>
            <a:ext cx="3657600" cy="954300"/>
          </a:xfrm>
          <a:prstGeom prst="rect">
            <a:avLst/>
          </a:prstGeom>
          <a:noFill/>
          <a:ln>
            <a:noFill/>
          </a:ln>
        </p:spPr>
        <p:txBody>
          <a:bodyPr spcFirstLastPara="1" wrap="square" lIns="91425" tIns="45700" rIns="91425" bIns="45700" anchor="t" anchorCtr="0">
            <a:spAutoFit/>
          </a:bodyPr>
          <a:lstStyle/>
          <a:p>
            <a:pPr marL="0" marR="0" lvl="0" indent="0" algn="r" rtl="0">
              <a:lnSpc>
                <a:spcPct val="70000"/>
              </a:lnSpc>
              <a:spcBef>
                <a:spcPts val="0"/>
              </a:spcBef>
              <a:spcAft>
                <a:spcPts val="0"/>
              </a:spcAft>
              <a:buNone/>
            </a:pPr>
            <a:r>
              <a:rPr lang="en-US" sz="4000" b="1">
                <a:solidFill>
                  <a:schemeClr val="lt1"/>
                </a:solidFill>
                <a:latin typeface="Rockwell"/>
                <a:ea typeface="Rockwell"/>
                <a:cs typeface="Rockwell"/>
                <a:sym typeface="Rockwell"/>
              </a:rPr>
              <a:t>RECYCLING</a:t>
            </a:r>
            <a:endParaRPr/>
          </a:p>
          <a:p>
            <a:pPr marL="0" marR="0" lvl="0" indent="0" algn="r" rtl="0">
              <a:lnSpc>
                <a:spcPct val="70000"/>
              </a:lnSpc>
              <a:spcBef>
                <a:spcPts val="0"/>
              </a:spcBef>
              <a:spcAft>
                <a:spcPts val="0"/>
              </a:spcAft>
              <a:buNone/>
            </a:pPr>
            <a:r>
              <a:rPr lang="en-US" sz="4000" b="1">
                <a:solidFill>
                  <a:schemeClr val="lt1"/>
                </a:solidFill>
                <a:latin typeface="Rockwell"/>
                <a:ea typeface="Rockwell"/>
                <a:cs typeface="Rockwell"/>
                <a:sym typeface="Rockwell"/>
              </a:rPr>
              <a:t>CENTERS</a:t>
            </a:r>
            <a:endParaRPr sz="4000" b="1">
              <a:solidFill>
                <a:schemeClr val="lt1"/>
              </a:solidFill>
              <a:latin typeface="Rockwell"/>
              <a:ea typeface="Rockwell"/>
              <a:cs typeface="Rockwell"/>
              <a:sym typeface="Rockwell"/>
            </a:endParaRPr>
          </a:p>
        </p:txBody>
      </p:sp>
      <p:sp>
        <p:nvSpPr>
          <p:cNvPr id="484" name="Google Shape;484;g2a6337c71a6_0_28"/>
          <p:cNvSpPr txBox="1"/>
          <p:nvPr/>
        </p:nvSpPr>
        <p:spPr>
          <a:xfrm>
            <a:off x="5019040" y="5879385"/>
            <a:ext cx="3160500" cy="954300"/>
          </a:xfrm>
          <a:prstGeom prst="rect">
            <a:avLst/>
          </a:prstGeom>
          <a:noFill/>
          <a:ln>
            <a:noFill/>
          </a:ln>
        </p:spPr>
        <p:txBody>
          <a:bodyPr spcFirstLastPara="1" wrap="square" lIns="91425" tIns="45700" rIns="91425" bIns="45700" anchor="t" anchorCtr="0">
            <a:spAutoFit/>
          </a:bodyPr>
          <a:lstStyle/>
          <a:p>
            <a:pPr marL="0" marR="0" lvl="0" indent="0" algn="r" rtl="0">
              <a:lnSpc>
                <a:spcPct val="70000"/>
              </a:lnSpc>
              <a:spcBef>
                <a:spcPts val="0"/>
              </a:spcBef>
              <a:spcAft>
                <a:spcPts val="0"/>
              </a:spcAft>
              <a:buNone/>
            </a:pPr>
            <a:r>
              <a:rPr lang="en-US" sz="4000" b="1">
                <a:solidFill>
                  <a:srgbClr val="FFFFFF"/>
                </a:solidFill>
                <a:latin typeface="Rockwell"/>
                <a:ea typeface="Rockwell"/>
                <a:cs typeface="Rockwell"/>
                <a:sym typeface="Rockwell"/>
              </a:rPr>
              <a:t>POWER </a:t>
            </a:r>
            <a:endParaRPr/>
          </a:p>
          <a:p>
            <a:pPr marL="0" marR="0" lvl="0" indent="0" algn="r" rtl="0">
              <a:lnSpc>
                <a:spcPct val="70000"/>
              </a:lnSpc>
              <a:spcBef>
                <a:spcPts val="0"/>
              </a:spcBef>
              <a:spcAft>
                <a:spcPts val="0"/>
              </a:spcAft>
              <a:buNone/>
            </a:pPr>
            <a:r>
              <a:rPr lang="en-US" sz="4000" b="1">
                <a:solidFill>
                  <a:srgbClr val="FFFFFF"/>
                </a:solidFill>
                <a:latin typeface="Rockwell"/>
                <a:ea typeface="Rockwell"/>
                <a:cs typeface="Rockwell"/>
                <a:sym typeface="Rockwell"/>
              </a:rPr>
              <a:t>PLANTS</a:t>
            </a:r>
            <a:endParaRPr sz="4000" b="1">
              <a:solidFill>
                <a:srgbClr val="FFFFFF"/>
              </a:solidFill>
              <a:latin typeface="Rockwell"/>
              <a:ea typeface="Rockwell"/>
              <a:cs typeface="Rockwell"/>
              <a:sym typeface="Rockwe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2a6337c71a6_0_44"/>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200"/>
              <a:buFont typeface="Rockwell"/>
              <a:buNone/>
            </a:pPr>
            <a:r>
              <a:rPr lang="en-US" sz="3200"/>
              <a:t>Open/Public Space &amp; Parks, Mixed Use</a:t>
            </a:r>
            <a:endParaRPr sz="3200"/>
          </a:p>
        </p:txBody>
      </p:sp>
      <p:sp>
        <p:nvSpPr>
          <p:cNvPr id="490" name="Google Shape;490;g2a6337c71a6_0_44"/>
          <p:cNvSpPr txBox="1">
            <a:spLocks noGrp="1"/>
          </p:cNvSpPr>
          <p:nvPr>
            <p:ph type="body" idx="1"/>
          </p:nvPr>
        </p:nvSpPr>
        <p:spPr>
          <a:xfrm>
            <a:off x="497541" y="2447365"/>
            <a:ext cx="3657600" cy="3678900"/>
          </a:xfrm>
          <a:prstGeom prst="rect">
            <a:avLst/>
          </a:prstGeom>
          <a:noFill/>
          <a:ln>
            <a:noFill/>
          </a:ln>
        </p:spPr>
        <p:txBody>
          <a:bodyPr spcFirstLastPara="1" wrap="square" lIns="91425" tIns="45700" rIns="91425" bIns="45700" anchor="t" anchorCtr="0">
            <a:normAutofit/>
          </a:bodyPr>
          <a:lstStyle/>
          <a:p>
            <a:pPr marL="228600" lvl="0" indent="-228600" algn="l" rtl="0">
              <a:spcBef>
                <a:spcPts val="0"/>
              </a:spcBef>
              <a:spcAft>
                <a:spcPts val="0"/>
              </a:spcAft>
              <a:buSzPts val="1350"/>
              <a:buChar char="■"/>
            </a:pPr>
            <a:r>
              <a:rPr lang="en-US"/>
              <a:t>Places where people play, exercise, or enjoy nature</a:t>
            </a:r>
            <a:endParaRPr/>
          </a:p>
        </p:txBody>
      </p:sp>
      <p:sp>
        <p:nvSpPr>
          <p:cNvPr id="491" name="Google Shape;491;g2a6337c71a6_0_44"/>
          <p:cNvSpPr txBox="1">
            <a:spLocks noGrp="1"/>
          </p:cNvSpPr>
          <p:nvPr>
            <p:ph type="body" idx="2"/>
          </p:nvPr>
        </p:nvSpPr>
        <p:spPr>
          <a:xfrm>
            <a:off x="4399878" y="2447365"/>
            <a:ext cx="3657600" cy="3678900"/>
          </a:xfrm>
          <a:prstGeom prst="rect">
            <a:avLst/>
          </a:prstGeom>
          <a:noFill/>
          <a:ln>
            <a:noFill/>
          </a:ln>
        </p:spPr>
        <p:txBody>
          <a:bodyPr spcFirstLastPara="1" wrap="square" lIns="91425" tIns="45700" rIns="91425" bIns="45700" anchor="t" anchorCtr="0">
            <a:normAutofit/>
          </a:bodyPr>
          <a:lstStyle/>
          <a:p>
            <a:pPr marL="228600" lvl="0" indent="-228600" algn="l" rtl="0">
              <a:spcBef>
                <a:spcPts val="0"/>
              </a:spcBef>
              <a:spcAft>
                <a:spcPts val="0"/>
              </a:spcAft>
              <a:buSzPts val="1350"/>
              <a:buChar char="■"/>
            </a:pPr>
            <a:r>
              <a:rPr lang="en-US"/>
              <a:t>Places that serve more than one function</a:t>
            </a:r>
            <a:endParaRPr/>
          </a:p>
        </p:txBody>
      </p:sp>
      <p:sp>
        <p:nvSpPr>
          <p:cNvPr id="492" name="Google Shape;492;g2a6337c71a6_0_44"/>
          <p:cNvSpPr txBox="1">
            <a:spLocks noGrp="1"/>
          </p:cNvSpPr>
          <p:nvPr>
            <p:ph type="body" idx="3"/>
          </p:nvPr>
        </p:nvSpPr>
        <p:spPr>
          <a:xfrm>
            <a:off x="497541" y="2070847"/>
            <a:ext cx="3657600" cy="322800"/>
          </a:xfrm>
          <a:prstGeom prst="rect">
            <a:avLst/>
          </a:prstGeom>
          <a:solidFill>
            <a:schemeClr val="accent3"/>
          </a:solidFill>
          <a:ln>
            <a:noFill/>
          </a:ln>
        </p:spPr>
        <p:txBody>
          <a:bodyPr spcFirstLastPara="1" wrap="square" lIns="91425" tIns="0" rIns="91425" bIns="0" anchor="ctr" anchorCtr="0">
            <a:noAutofit/>
          </a:bodyPr>
          <a:lstStyle/>
          <a:p>
            <a:pPr marL="0" lvl="0" indent="0" algn="ctr" rtl="0">
              <a:spcBef>
                <a:spcPts val="0"/>
              </a:spcBef>
              <a:spcAft>
                <a:spcPts val="0"/>
              </a:spcAft>
              <a:buSzPts val="1350"/>
              <a:buNone/>
            </a:pPr>
            <a:r>
              <a:rPr lang="en-US"/>
              <a:t>5. Open/Public Space &amp; Parks</a:t>
            </a:r>
            <a:endParaRPr/>
          </a:p>
        </p:txBody>
      </p:sp>
      <p:sp>
        <p:nvSpPr>
          <p:cNvPr id="493" name="Google Shape;493;g2a6337c71a6_0_44"/>
          <p:cNvSpPr txBox="1">
            <a:spLocks noGrp="1"/>
          </p:cNvSpPr>
          <p:nvPr>
            <p:ph type="body" idx="4"/>
          </p:nvPr>
        </p:nvSpPr>
        <p:spPr>
          <a:xfrm>
            <a:off x="4399878" y="2070847"/>
            <a:ext cx="3657600" cy="322800"/>
          </a:xfrm>
          <a:prstGeom prst="rect">
            <a:avLst/>
          </a:prstGeom>
          <a:solidFill>
            <a:srgbClr val="FFA366"/>
          </a:solidFill>
          <a:ln>
            <a:noFill/>
          </a:ln>
        </p:spPr>
        <p:txBody>
          <a:bodyPr spcFirstLastPara="1" wrap="square" lIns="91425" tIns="0" rIns="91425" bIns="0" anchor="ctr" anchorCtr="0">
            <a:noAutofit/>
          </a:bodyPr>
          <a:lstStyle/>
          <a:p>
            <a:pPr marL="0" lvl="0" indent="0" algn="ctr" rtl="0">
              <a:spcBef>
                <a:spcPts val="0"/>
              </a:spcBef>
              <a:spcAft>
                <a:spcPts val="0"/>
              </a:spcAft>
              <a:buSzPts val="1350"/>
              <a:buNone/>
            </a:pPr>
            <a:r>
              <a:rPr lang="en-US"/>
              <a:t>6. Mixed Use</a:t>
            </a:r>
            <a:endParaRPr/>
          </a:p>
        </p:txBody>
      </p:sp>
      <p:pic>
        <p:nvPicPr>
          <p:cNvPr id="494" name="Google Shape;494;g2a6337c71a6_0_44"/>
          <p:cNvPicPr preferRelativeResize="0"/>
          <p:nvPr/>
        </p:nvPicPr>
        <p:blipFill rotWithShape="1">
          <a:blip r:embed="rId3">
            <a:alphaModFix/>
          </a:blip>
          <a:srcRect/>
          <a:stretch/>
        </p:blipFill>
        <p:spPr>
          <a:xfrm>
            <a:off x="416560" y="3152141"/>
            <a:ext cx="3732658" cy="1663699"/>
          </a:xfrm>
          <a:prstGeom prst="rect">
            <a:avLst/>
          </a:prstGeom>
          <a:noFill/>
          <a:ln>
            <a:noFill/>
          </a:ln>
        </p:spPr>
      </p:pic>
      <p:pic>
        <p:nvPicPr>
          <p:cNvPr id="495" name="Google Shape;495;g2a6337c71a6_0_44"/>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06399" y="4897120"/>
            <a:ext cx="3742820" cy="1757680"/>
          </a:xfrm>
          <a:prstGeom prst="rect">
            <a:avLst/>
          </a:prstGeom>
          <a:noFill/>
          <a:ln>
            <a:noFill/>
          </a:ln>
        </p:spPr>
      </p:pic>
      <p:pic>
        <p:nvPicPr>
          <p:cNvPr id="496" name="Google Shape;496;g2a6337c71a6_0_44"/>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399878" y="3152141"/>
            <a:ext cx="3971961" cy="1663699"/>
          </a:xfrm>
          <a:prstGeom prst="rect">
            <a:avLst/>
          </a:prstGeom>
          <a:noFill/>
          <a:ln>
            <a:noFill/>
          </a:ln>
        </p:spPr>
      </p:pic>
      <p:pic>
        <p:nvPicPr>
          <p:cNvPr id="497" name="Google Shape;497;g2a6337c71a6_0_44"/>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4399878" y="4897120"/>
            <a:ext cx="3971962" cy="1757680"/>
          </a:xfrm>
          <a:prstGeom prst="rect">
            <a:avLst/>
          </a:prstGeom>
          <a:noFill/>
          <a:ln>
            <a:noFill/>
          </a:ln>
        </p:spPr>
      </p:pic>
      <p:sp>
        <p:nvSpPr>
          <p:cNvPr id="498" name="Google Shape;498;g2a6337c71a6_0_44"/>
          <p:cNvSpPr txBox="1"/>
          <p:nvPr/>
        </p:nvSpPr>
        <p:spPr>
          <a:xfrm>
            <a:off x="254001" y="6115744"/>
            <a:ext cx="4217100" cy="692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900" b="1">
                <a:solidFill>
                  <a:srgbClr val="FFFFFF"/>
                </a:solidFill>
                <a:latin typeface="Rockwell"/>
                <a:ea typeface="Rockwell"/>
                <a:cs typeface="Rockwell"/>
                <a:sym typeface="Rockwell"/>
              </a:rPr>
              <a:t>NATURE PARKS</a:t>
            </a:r>
            <a:endParaRPr sz="3900" b="1">
              <a:solidFill>
                <a:srgbClr val="FFFFFF"/>
              </a:solidFill>
              <a:latin typeface="Rockwell"/>
              <a:ea typeface="Rockwell"/>
              <a:cs typeface="Rockwell"/>
              <a:sym typeface="Rockwell"/>
            </a:endParaRPr>
          </a:p>
        </p:txBody>
      </p:sp>
      <p:sp>
        <p:nvSpPr>
          <p:cNvPr id="499" name="Google Shape;499;g2a6337c71a6_0_44"/>
          <p:cNvSpPr txBox="1"/>
          <p:nvPr/>
        </p:nvSpPr>
        <p:spPr>
          <a:xfrm>
            <a:off x="4359238" y="3096002"/>
            <a:ext cx="4134600" cy="393900"/>
          </a:xfrm>
          <a:prstGeom prst="rect">
            <a:avLst/>
          </a:prstGeom>
          <a:noFill/>
          <a:ln>
            <a:noFill/>
          </a:ln>
        </p:spPr>
        <p:txBody>
          <a:bodyPr spcFirstLastPara="1" wrap="square" lIns="91425" tIns="45700" rIns="91425" bIns="45700" anchor="t" anchorCtr="0">
            <a:spAutoFit/>
          </a:bodyPr>
          <a:lstStyle/>
          <a:p>
            <a:pPr marL="0" marR="0" lvl="0" indent="0" algn="r" rtl="0">
              <a:lnSpc>
                <a:spcPct val="70000"/>
              </a:lnSpc>
              <a:spcBef>
                <a:spcPts val="0"/>
              </a:spcBef>
              <a:spcAft>
                <a:spcPts val="0"/>
              </a:spcAft>
              <a:buNone/>
            </a:pPr>
            <a:r>
              <a:rPr lang="en-US" sz="2800" b="1">
                <a:solidFill>
                  <a:srgbClr val="FFFFFF"/>
                </a:solidFill>
                <a:latin typeface="Rockwell"/>
                <a:ea typeface="Rockwell"/>
                <a:cs typeface="Rockwell"/>
                <a:sym typeface="Rockwell"/>
              </a:rPr>
              <a:t>RESIDENTIAL/PARK</a:t>
            </a:r>
            <a:endParaRPr sz="2800" b="1">
              <a:solidFill>
                <a:srgbClr val="FFFFFF"/>
              </a:solidFill>
              <a:latin typeface="Rockwell"/>
              <a:ea typeface="Rockwell"/>
              <a:cs typeface="Rockwell"/>
              <a:sym typeface="Rockwell"/>
            </a:endParaRPr>
          </a:p>
        </p:txBody>
      </p:sp>
      <p:sp>
        <p:nvSpPr>
          <p:cNvPr id="500" name="Google Shape;500;g2a6337c71a6_0_44"/>
          <p:cNvSpPr txBox="1"/>
          <p:nvPr/>
        </p:nvSpPr>
        <p:spPr>
          <a:xfrm>
            <a:off x="273722" y="2921199"/>
            <a:ext cx="37191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FFFFF"/>
                </a:solidFill>
                <a:latin typeface="Rockwell"/>
                <a:ea typeface="Rockwell"/>
                <a:cs typeface="Rockwell"/>
                <a:sym typeface="Rockwell"/>
              </a:rPr>
              <a:t>CITY PARKS</a:t>
            </a:r>
            <a:endParaRPr sz="4000" b="1">
              <a:solidFill>
                <a:srgbClr val="FFFFFF"/>
              </a:solidFill>
              <a:latin typeface="Rockwell"/>
              <a:ea typeface="Rockwell"/>
              <a:cs typeface="Rockwell"/>
              <a:sym typeface="Rockwell"/>
            </a:endParaRPr>
          </a:p>
        </p:txBody>
      </p:sp>
      <p:sp>
        <p:nvSpPr>
          <p:cNvPr id="501" name="Google Shape;501;g2a6337c71a6_0_44"/>
          <p:cNvSpPr txBox="1"/>
          <p:nvPr/>
        </p:nvSpPr>
        <p:spPr>
          <a:xfrm>
            <a:off x="3318151" y="6423710"/>
            <a:ext cx="5141100" cy="307800"/>
          </a:xfrm>
          <a:prstGeom prst="rect">
            <a:avLst/>
          </a:prstGeom>
          <a:noFill/>
          <a:ln>
            <a:noFill/>
          </a:ln>
        </p:spPr>
        <p:txBody>
          <a:bodyPr spcFirstLastPara="1" wrap="square" lIns="91425" tIns="45700" rIns="91425" bIns="45700" anchor="t" anchorCtr="0">
            <a:spAutoFit/>
          </a:bodyPr>
          <a:lstStyle/>
          <a:p>
            <a:pPr marL="0" marR="0" lvl="0" indent="0" algn="r" rtl="0">
              <a:lnSpc>
                <a:spcPct val="70000"/>
              </a:lnSpc>
              <a:spcBef>
                <a:spcPts val="0"/>
              </a:spcBef>
              <a:spcAft>
                <a:spcPts val="0"/>
              </a:spcAft>
              <a:buNone/>
            </a:pPr>
            <a:r>
              <a:rPr lang="en-US" sz="2000" b="1">
                <a:solidFill>
                  <a:srgbClr val="FFFFFF"/>
                </a:solidFill>
                <a:latin typeface="Rockwell"/>
                <a:ea typeface="Rockwell"/>
                <a:cs typeface="Rockwell"/>
                <a:sym typeface="Rockwell"/>
              </a:rPr>
              <a:t>RESIDENTIAL/COMMERCIAL</a:t>
            </a:r>
            <a:endParaRPr sz="2000" b="1">
              <a:solidFill>
                <a:srgbClr val="FFFFFF"/>
              </a:solidFill>
              <a:latin typeface="Rockwell"/>
              <a:ea typeface="Rockwell"/>
              <a:cs typeface="Rockwell"/>
              <a:sym typeface="Rockwe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a6337c71a6_0_60"/>
          <p:cNvSpPr txBox="1">
            <a:spLocks noGrp="1"/>
          </p:cNvSpPr>
          <p:nvPr>
            <p:ph type="title"/>
          </p:nvPr>
        </p:nvSpPr>
        <p:spPr>
          <a:xfrm>
            <a:off x="506505" y="4424082"/>
            <a:ext cx="6191100" cy="83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2600"/>
              <a:buFont typeface="Rockwell"/>
              <a:buNone/>
            </a:pPr>
            <a:r>
              <a:rPr lang="en-US"/>
              <a:t>COMMUNITY</a:t>
            </a:r>
            <a:endParaRPr/>
          </a:p>
        </p:txBody>
      </p:sp>
      <p:pic>
        <p:nvPicPr>
          <p:cNvPr id="507" name="Google Shape;507;g2a6337c71a6_0_60" descr="Built_Environment_Color_Sheet_SCREENSHOT.png"/>
          <p:cNvPicPr preferRelativeResize="0">
            <a:picLocks noGrp="1"/>
          </p:cNvPicPr>
          <p:nvPr>
            <p:ph type="pic" idx="2"/>
          </p:nvPr>
        </p:nvPicPr>
        <p:blipFill rotWithShape="1">
          <a:blip r:embed="rId3">
            <a:alphaModFix/>
            <a:extLst>
              <a:ext uri="{28A0092B-C50C-407E-A947-70E740481C1C}">
                <a14:useLocalDpi xmlns:a14="http://schemas.microsoft.com/office/drawing/2010/main"/>
              </a:ext>
            </a:extLst>
          </a:blip>
          <a:srcRect t="602" b="602"/>
          <a:stretch/>
        </p:blipFill>
        <p:spPr>
          <a:xfrm>
            <a:off x="277905" y="228600"/>
            <a:ext cx="6378388" cy="4187953"/>
          </a:xfrm>
          <a:prstGeom prst="rect">
            <a:avLst/>
          </a:prstGeom>
          <a:noFill/>
          <a:ln>
            <a:noFill/>
          </a:ln>
        </p:spPr>
      </p:pic>
      <p:sp>
        <p:nvSpPr>
          <p:cNvPr id="508" name="Google Shape;508;g2a6337c71a6_0_60"/>
          <p:cNvSpPr txBox="1">
            <a:spLocks noGrp="1"/>
          </p:cNvSpPr>
          <p:nvPr>
            <p:ph type="body" idx="1"/>
          </p:nvPr>
        </p:nvSpPr>
        <p:spPr>
          <a:xfrm>
            <a:off x="506505" y="5257799"/>
            <a:ext cx="6191100" cy="1031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050"/>
              <a:buNone/>
            </a:pPr>
            <a:r>
              <a:rPr lang="en-US"/>
              <a:t>These buildings and spaces that surround you make up your community. </a:t>
            </a:r>
            <a:endParaRPr/>
          </a:p>
          <a:p>
            <a:pPr marL="0" lvl="0" indent="0" algn="l" rtl="0">
              <a:spcBef>
                <a:spcPts val="300"/>
              </a:spcBef>
              <a:spcAft>
                <a:spcPts val="0"/>
              </a:spcAft>
              <a:buSzPts val="1050"/>
              <a:buNone/>
            </a:pPr>
            <a:endParaRPr/>
          </a:p>
          <a:p>
            <a:pPr marL="0" lvl="0" indent="0" algn="l" rtl="0">
              <a:spcBef>
                <a:spcPts val="300"/>
              </a:spcBef>
              <a:spcAft>
                <a:spcPts val="0"/>
              </a:spcAft>
              <a:buSzPts val="1050"/>
              <a:buNone/>
            </a:pPr>
            <a:r>
              <a:rPr lang="en-US"/>
              <a:t>Complete the handout shown above and show us what you’ve learned about different types of buildings.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a6337c71a6_0_269"/>
          <p:cNvSpPr txBox="1">
            <a:spLocks noGrp="1"/>
          </p:cNvSpPr>
          <p:nvPr>
            <p:ph type="title"/>
          </p:nvPr>
        </p:nvSpPr>
        <p:spPr>
          <a:xfrm>
            <a:off x="2286000" y="3124200"/>
            <a:ext cx="5638800" cy="1362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a:t>We hope you have so much fun in Design LAB this year!!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THE DESIGN PROCESS</a:t>
            </a:r>
            <a:endParaRPr/>
          </a:p>
        </p:txBody>
      </p:sp>
      <p:sp>
        <p:nvSpPr>
          <p:cNvPr id="239" name="Google Shape;239;p4"/>
          <p:cNvSpPr txBox="1">
            <a:spLocks noGrp="1"/>
          </p:cNvSpPr>
          <p:nvPr>
            <p:ph type="body" idx="2"/>
          </p:nvPr>
        </p:nvSpPr>
        <p:spPr>
          <a:xfrm>
            <a:off x="498517" y="4967071"/>
            <a:ext cx="7569157" cy="1503246"/>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0"/>
              </a:spcBef>
              <a:spcAft>
                <a:spcPts val="0"/>
              </a:spcAft>
              <a:buSzPts val="1350"/>
              <a:buChar char="■"/>
            </a:pPr>
            <a:r>
              <a:rPr lang="en-US"/>
              <a:t>This is the process you will follow during this program</a:t>
            </a:r>
            <a:endParaRPr/>
          </a:p>
          <a:p>
            <a:pPr marL="228600" lvl="0" indent="-228600" algn="l" rtl="0">
              <a:lnSpc>
                <a:spcPct val="100000"/>
              </a:lnSpc>
              <a:spcBef>
                <a:spcPts val="2000"/>
              </a:spcBef>
              <a:spcAft>
                <a:spcPts val="0"/>
              </a:spcAft>
              <a:buSzPts val="1350"/>
              <a:buChar char="■"/>
            </a:pPr>
            <a:r>
              <a:rPr lang="en-US"/>
              <a:t>There are variations of this process, but they all accomplish the same thing: they break down your design problem into manageable chunks, taking the problem one step at a time to a solution</a:t>
            </a:r>
            <a:endParaRPr/>
          </a:p>
        </p:txBody>
      </p:sp>
      <p:pic>
        <p:nvPicPr>
          <p:cNvPr id="240" name="Google Shape;240;p4"/>
          <p:cNvPicPr preferRelativeResize="0"/>
          <p:nvPr/>
        </p:nvPicPr>
        <p:blipFill rotWithShape="1">
          <a:blip r:embed="rId3">
            <a:alphaModFix/>
          </a:blip>
          <a:srcRect/>
          <a:stretch/>
        </p:blipFill>
        <p:spPr>
          <a:xfrm>
            <a:off x="382968" y="1581538"/>
            <a:ext cx="8485005" cy="27972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5"/>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600"/>
              <a:buFont typeface="Rockwell"/>
              <a:buNone/>
            </a:pPr>
            <a:r>
              <a:rPr lang="en-US"/>
              <a:t>I have a challenge</a:t>
            </a:r>
            <a:endParaRPr/>
          </a:p>
        </p:txBody>
      </p:sp>
      <p:sp>
        <p:nvSpPr>
          <p:cNvPr id="246" name="Google Shape;246;p5"/>
          <p:cNvSpPr txBox="1">
            <a:spLocks noGrp="1"/>
          </p:cNvSpPr>
          <p:nvPr>
            <p:ph type="body" idx="1"/>
          </p:nvPr>
        </p:nvSpPr>
        <p:spPr>
          <a:xfrm>
            <a:off x="4169404" y="4033644"/>
            <a:ext cx="3795310" cy="257810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050"/>
              <a:buNone/>
            </a:pPr>
            <a:r>
              <a:rPr lang="en-US" b="1"/>
              <a:t>Understand the challenge.</a:t>
            </a:r>
            <a:endParaRPr/>
          </a:p>
          <a:p>
            <a:pPr marL="0" lvl="0" indent="0" algn="l" rtl="0">
              <a:lnSpc>
                <a:spcPct val="100000"/>
              </a:lnSpc>
              <a:spcBef>
                <a:spcPts val="600"/>
              </a:spcBef>
              <a:spcAft>
                <a:spcPts val="0"/>
              </a:spcAft>
              <a:buSzPts val="1050"/>
              <a:buNone/>
            </a:pPr>
            <a:r>
              <a:rPr lang="en-US"/>
              <a:t>This will mean deciding on a client, identifying their needs, and knowing how to meet those needs.</a:t>
            </a:r>
            <a:endParaRPr sz="900"/>
          </a:p>
          <a:p>
            <a:pPr marL="0" lvl="0" indent="0" algn="l" rtl="0">
              <a:lnSpc>
                <a:spcPct val="100000"/>
              </a:lnSpc>
              <a:spcBef>
                <a:spcPts val="600"/>
              </a:spcBef>
              <a:spcAft>
                <a:spcPts val="0"/>
              </a:spcAft>
              <a:buSzPts val="1050"/>
              <a:buNone/>
            </a:pPr>
            <a:r>
              <a:rPr lang="en-US" b="1"/>
              <a:t>Research and gather inspiration.</a:t>
            </a:r>
            <a:endParaRPr/>
          </a:p>
          <a:p>
            <a:pPr marL="0" lvl="0" indent="0" algn="l" rtl="0">
              <a:lnSpc>
                <a:spcPct val="100000"/>
              </a:lnSpc>
              <a:spcBef>
                <a:spcPts val="600"/>
              </a:spcBef>
              <a:spcAft>
                <a:spcPts val="0"/>
              </a:spcAft>
              <a:buSzPts val="1050"/>
              <a:buNone/>
            </a:pPr>
            <a:r>
              <a:rPr lang="en-US"/>
              <a:t>Knowing how to meet your client’s needs will depend on understanding how similar needs were met in the past. Research each aspect of your challenge to ensure that your solution is sound. </a:t>
            </a:r>
            <a:endParaRPr/>
          </a:p>
        </p:txBody>
      </p:sp>
      <p:pic>
        <p:nvPicPr>
          <p:cNvPr id="247" name="Google Shape;247;p5" descr="DsnLabLogo_Vert_OT_CMYK.jpg"/>
          <p:cNvPicPr preferRelativeResize="0"/>
          <p:nvPr/>
        </p:nvPicPr>
        <p:blipFill rotWithShape="1">
          <a:blip r:embed="rId3">
            <a:alphaModFix/>
          </a:blip>
          <a:srcRect/>
          <a:stretch/>
        </p:blipFill>
        <p:spPr>
          <a:xfrm>
            <a:off x="8103511" y="571509"/>
            <a:ext cx="825499" cy="1179284"/>
          </a:xfrm>
          <a:prstGeom prst="rect">
            <a:avLst/>
          </a:prstGeom>
          <a:noFill/>
          <a:ln>
            <a:noFill/>
          </a:ln>
        </p:spPr>
      </p:pic>
      <p:pic>
        <p:nvPicPr>
          <p:cNvPr id="248" name="Google Shape;248;p5"/>
          <p:cNvPicPr preferRelativeResize="0"/>
          <p:nvPr/>
        </p:nvPicPr>
        <p:blipFill rotWithShape="1">
          <a:blip r:embed="rId4">
            <a:alphaModFix/>
          </a:blip>
          <a:srcRect/>
          <a:stretch/>
        </p:blipFill>
        <p:spPr>
          <a:xfrm>
            <a:off x="7051325" y="98183"/>
            <a:ext cx="2032701" cy="2909712"/>
          </a:xfrm>
          <a:prstGeom prst="rect">
            <a:avLst/>
          </a:prstGeom>
          <a:noFill/>
          <a:ln>
            <a:noFill/>
          </a:ln>
        </p:spPr>
      </p:pic>
      <p:pic>
        <p:nvPicPr>
          <p:cNvPr id="249" name="Google Shape;249;p5" descr="isOnwE______.jpg"/>
          <p:cNvPicPr preferRelativeResize="0"/>
          <p:nvPr/>
        </p:nvPicPr>
        <p:blipFill rotWithShape="1">
          <a:blip r:embed="rId5">
            <a:alphaModFix/>
          </a:blip>
          <a:srcRect/>
          <a:stretch/>
        </p:blipFill>
        <p:spPr>
          <a:xfrm>
            <a:off x="250690" y="266507"/>
            <a:ext cx="3460659" cy="63452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6"/>
          <p:cNvSpPr txBox="1">
            <a:spLocks noGrp="1"/>
          </p:cNvSpPr>
          <p:nvPr>
            <p:ph type="body" idx="1"/>
          </p:nvPr>
        </p:nvSpPr>
        <p:spPr>
          <a:xfrm>
            <a:off x="4169404" y="3995736"/>
            <a:ext cx="4105649" cy="257810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050"/>
              <a:buNone/>
            </a:pPr>
            <a:r>
              <a:rPr lang="en-US" b="1"/>
              <a:t>Search for Meaning</a:t>
            </a:r>
            <a:endParaRPr b="1"/>
          </a:p>
          <a:p>
            <a:pPr marL="0" lvl="0" indent="0" algn="l" rtl="0">
              <a:lnSpc>
                <a:spcPct val="100000"/>
              </a:lnSpc>
              <a:spcBef>
                <a:spcPts val="600"/>
              </a:spcBef>
              <a:spcAft>
                <a:spcPts val="0"/>
              </a:spcAft>
              <a:buSzPts val="1050"/>
              <a:buNone/>
            </a:pPr>
            <a:r>
              <a:rPr lang="en-US"/>
              <a:t>This can be an exciting step! Ask questions that were brought up by your research. What will this mean to your final solution? How can you overcome?</a:t>
            </a:r>
            <a:endParaRPr sz="900"/>
          </a:p>
          <a:p>
            <a:pPr marL="0" lvl="0" indent="0" algn="l" rtl="0">
              <a:lnSpc>
                <a:spcPct val="100000"/>
              </a:lnSpc>
              <a:spcBef>
                <a:spcPts val="600"/>
              </a:spcBef>
              <a:spcAft>
                <a:spcPts val="0"/>
              </a:spcAft>
              <a:buSzPts val="1050"/>
              <a:buNone/>
            </a:pPr>
            <a:r>
              <a:rPr lang="en-US" b="1"/>
              <a:t>Identify Opportunities</a:t>
            </a:r>
            <a:endParaRPr/>
          </a:p>
          <a:p>
            <a:pPr marL="0" lvl="0" indent="0" algn="l" rtl="0">
              <a:lnSpc>
                <a:spcPct val="100000"/>
              </a:lnSpc>
              <a:spcBef>
                <a:spcPts val="600"/>
              </a:spcBef>
              <a:spcAft>
                <a:spcPts val="0"/>
              </a:spcAft>
              <a:buSzPts val="1050"/>
              <a:buNone/>
            </a:pPr>
            <a:r>
              <a:rPr lang="en-US"/>
              <a:t>Once you have thoroughly researched, you will probably have great, new, innovative ideas for how to address your problem and serve your client. </a:t>
            </a:r>
            <a:endParaRPr sz="900"/>
          </a:p>
        </p:txBody>
      </p:sp>
      <p:sp>
        <p:nvSpPr>
          <p:cNvPr id="255" name="Google Shape;255;p6"/>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600"/>
              <a:buFont typeface="Rockwell"/>
              <a:buNone/>
            </a:pPr>
            <a:r>
              <a:rPr lang="en-US"/>
              <a:t>I Learned Something.</a:t>
            </a:r>
            <a:endParaRPr/>
          </a:p>
        </p:txBody>
      </p:sp>
      <p:pic>
        <p:nvPicPr>
          <p:cNvPr id="256" name="Google Shape;256;p6" descr="DsnLabLogo_Vert_OT_CMYK.jpg"/>
          <p:cNvPicPr preferRelativeResize="0"/>
          <p:nvPr/>
        </p:nvPicPr>
        <p:blipFill rotWithShape="1">
          <a:blip r:embed="rId3">
            <a:alphaModFix/>
          </a:blip>
          <a:srcRect/>
          <a:stretch/>
        </p:blipFill>
        <p:spPr>
          <a:xfrm>
            <a:off x="8103511" y="571509"/>
            <a:ext cx="825499" cy="1179284"/>
          </a:xfrm>
          <a:prstGeom prst="rect">
            <a:avLst/>
          </a:prstGeom>
          <a:noFill/>
          <a:ln>
            <a:noFill/>
          </a:ln>
        </p:spPr>
      </p:pic>
      <p:pic>
        <p:nvPicPr>
          <p:cNvPr id="257" name="Google Shape;257;p6"/>
          <p:cNvPicPr preferRelativeResize="0"/>
          <p:nvPr/>
        </p:nvPicPr>
        <p:blipFill rotWithShape="1">
          <a:blip r:embed="rId4">
            <a:alphaModFix/>
          </a:blip>
          <a:srcRect/>
          <a:stretch/>
        </p:blipFill>
        <p:spPr>
          <a:xfrm>
            <a:off x="6850174" y="80208"/>
            <a:ext cx="2280458" cy="2941054"/>
          </a:xfrm>
          <a:prstGeom prst="rect">
            <a:avLst/>
          </a:prstGeom>
          <a:noFill/>
          <a:ln>
            <a:noFill/>
          </a:ln>
        </p:spPr>
      </p:pic>
      <p:pic>
        <p:nvPicPr>
          <p:cNvPr id="258" name="Google Shape;258;p6" descr="Bat_Bridge_1.jpg"/>
          <p:cNvPicPr preferRelativeResize="0"/>
          <p:nvPr/>
        </p:nvPicPr>
        <p:blipFill rotWithShape="1">
          <a:blip r:embed="rId5">
            <a:alphaModFix/>
          </a:blip>
          <a:srcRect/>
          <a:stretch/>
        </p:blipFill>
        <p:spPr>
          <a:xfrm>
            <a:off x="277906" y="228600"/>
            <a:ext cx="3460658" cy="6345238"/>
          </a:xfrm>
          <a:prstGeom prst="rect">
            <a:avLst/>
          </a:prstGeom>
          <a:noFill/>
          <a:ln>
            <a:noFill/>
          </a:ln>
        </p:spPr>
      </p:pic>
      <p:pic>
        <p:nvPicPr>
          <p:cNvPr id="259" name="Google Shape;259;p6" descr="farmers-market-produce.jpg"/>
          <p:cNvPicPr preferRelativeResize="0"/>
          <p:nvPr/>
        </p:nvPicPr>
        <p:blipFill rotWithShape="1">
          <a:blip r:embed="rId6">
            <a:alphaModFix/>
          </a:blip>
          <a:srcRect/>
          <a:stretch/>
        </p:blipFill>
        <p:spPr>
          <a:xfrm>
            <a:off x="277906" y="228599"/>
            <a:ext cx="3460658" cy="63452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7"/>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600"/>
              <a:buFont typeface="Rockwell"/>
              <a:buNone/>
            </a:pPr>
            <a:r>
              <a:rPr lang="en-US"/>
              <a:t>I See an Opportunity</a:t>
            </a:r>
            <a:endParaRPr/>
          </a:p>
        </p:txBody>
      </p:sp>
      <p:pic>
        <p:nvPicPr>
          <p:cNvPr id="265" name="Google Shape;265;p7" descr="Bat_Bridge_1.jpg"/>
          <p:cNvPicPr preferRelativeResize="0">
            <a:picLocks noGrp="1"/>
          </p:cNvPicPr>
          <p:nvPr>
            <p:ph type="pic" idx="2"/>
          </p:nvPr>
        </p:nvPicPr>
        <p:blipFill rotWithShape="1">
          <a:blip r:embed="rId3">
            <a:alphaModFix/>
          </a:blip>
          <a:srcRect/>
          <a:stretch/>
        </p:blipFill>
        <p:spPr>
          <a:xfrm>
            <a:off x="277906" y="228600"/>
            <a:ext cx="3460658" cy="6345238"/>
          </a:xfrm>
          <a:prstGeom prst="rect">
            <a:avLst/>
          </a:prstGeom>
          <a:noFill/>
          <a:ln>
            <a:noFill/>
          </a:ln>
        </p:spPr>
      </p:pic>
      <p:sp>
        <p:nvSpPr>
          <p:cNvPr id="266" name="Google Shape;266;p7"/>
          <p:cNvSpPr txBox="1">
            <a:spLocks noGrp="1"/>
          </p:cNvSpPr>
          <p:nvPr>
            <p:ph type="body" idx="1"/>
          </p:nvPr>
        </p:nvSpPr>
        <p:spPr>
          <a:xfrm>
            <a:off x="4169403" y="4080399"/>
            <a:ext cx="4346281" cy="257810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1050"/>
              <a:buNone/>
            </a:pPr>
            <a:r>
              <a:rPr lang="en-US" b="1"/>
              <a:t>Brainstorm Ideas </a:t>
            </a:r>
            <a:endParaRPr b="1"/>
          </a:p>
          <a:p>
            <a:pPr marL="0" lvl="0" indent="0" algn="l" rtl="0">
              <a:lnSpc>
                <a:spcPct val="100000"/>
              </a:lnSpc>
              <a:spcBef>
                <a:spcPts val="600"/>
              </a:spcBef>
              <a:spcAft>
                <a:spcPts val="0"/>
              </a:spcAft>
              <a:buSzPts val="1050"/>
              <a:buNone/>
            </a:pPr>
            <a:r>
              <a:rPr lang="en-US"/>
              <a:t>Let yourself think without holding back. Push your creativity by writing down or sketching every idea you have, even if you think they are bad ones. Those can turn into some of the best ones.</a:t>
            </a:r>
            <a:endParaRPr/>
          </a:p>
          <a:p>
            <a:pPr marL="0" lvl="0" indent="0" algn="l" rtl="0">
              <a:lnSpc>
                <a:spcPct val="100000"/>
              </a:lnSpc>
              <a:spcBef>
                <a:spcPts val="600"/>
              </a:spcBef>
              <a:spcAft>
                <a:spcPts val="0"/>
              </a:spcAft>
              <a:buSzPts val="1050"/>
              <a:buNone/>
            </a:pPr>
            <a:r>
              <a:rPr lang="en-US" b="1"/>
              <a:t>Describe Ideas/Get Feedback</a:t>
            </a:r>
            <a:endParaRPr b="1"/>
          </a:p>
          <a:p>
            <a:pPr marL="0" lvl="0" indent="0" algn="l" rtl="0">
              <a:lnSpc>
                <a:spcPct val="100000"/>
              </a:lnSpc>
              <a:spcBef>
                <a:spcPts val="600"/>
              </a:spcBef>
              <a:spcAft>
                <a:spcPts val="0"/>
              </a:spcAft>
              <a:buSzPts val="1050"/>
              <a:buNone/>
            </a:pPr>
            <a:r>
              <a:rPr lang="en-US"/>
              <a:t>Now you have an idea of why you are doing this and how you will go about it. Create a presentation for your classmates to tell them – this should be both visual and verbal. Get their feedback, maybe one of them will think of something you hadn’t.</a:t>
            </a:r>
            <a:endParaRPr sz="900"/>
          </a:p>
        </p:txBody>
      </p:sp>
      <p:pic>
        <p:nvPicPr>
          <p:cNvPr id="267" name="Google Shape;267;p7" descr="DsnLabLogo_Vert_OT_CMYK.jpg"/>
          <p:cNvPicPr preferRelativeResize="0"/>
          <p:nvPr/>
        </p:nvPicPr>
        <p:blipFill rotWithShape="1">
          <a:blip r:embed="rId4">
            <a:alphaModFix/>
          </a:blip>
          <a:srcRect/>
          <a:stretch/>
        </p:blipFill>
        <p:spPr>
          <a:xfrm>
            <a:off x="8103511" y="571509"/>
            <a:ext cx="825499" cy="1179284"/>
          </a:xfrm>
          <a:prstGeom prst="rect">
            <a:avLst/>
          </a:prstGeom>
          <a:noFill/>
          <a:ln>
            <a:noFill/>
          </a:ln>
        </p:spPr>
      </p:pic>
      <p:pic>
        <p:nvPicPr>
          <p:cNvPr id="268" name="Google Shape;268;p7"/>
          <p:cNvPicPr preferRelativeResize="0"/>
          <p:nvPr/>
        </p:nvPicPr>
        <p:blipFill rotWithShape="1">
          <a:blip r:embed="rId5">
            <a:alphaModFix/>
          </a:blip>
          <a:srcRect/>
          <a:stretch/>
        </p:blipFill>
        <p:spPr>
          <a:xfrm>
            <a:off x="6879636" y="40104"/>
            <a:ext cx="2264365" cy="2967791"/>
          </a:xfrm>
          <a:prstGeom prst="rect">
            <a:avLst/>
          </a:prstGeom>
          <a:noFill/>
          <a:ln>
            <a:noFill/>
          </a:ln>
        </p:spPr>
      </p:pic>
      <p:pic>
        <p:nvPicPr>
          <p:cNvPr id="269" name="Google Shape;269;p7" descr="Design_LAB Photo1.jpg"/>
          <p:cNvPicPr preferRelativeResize="0"/>
          <p:nvPr/>
        </p:nvPicPr>
        <p:blipFill rotWithShape="1">
          <a:blip r:embed="rId6">
            <a:alphaModFix/>
          </a:blip>
          <a:srcRect/>
          <a:stretch/>
        </p:blipFill>
        <p:spPr>
          <a:xfrm>
            <a:off x="277905" y="228600"/>
            <a:ext cx="3460659" cy="63452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8"/>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600"/>
              <a:buFont typeface="Rockwell"/>
              <a:buNone/>
            </a:pPr>
            <a:r>
              <a:rPr lang="en-US"/>
              <a:t>I Have an Idea</a:t>
            </a:r>
            <a:endParaRPr/>
          </a:p>
        </p:txBody>
      </p:sp>
      <p:pic>
        <p:nvPicPr>
          <p:cNvPr id="275" name="Google Shape;275;p8" descr="photo 5.JPG"/>
          <p:cNvPicPr preferRelativeResize="0">
            <a:picLocks noGrp="1"/>
          </p:cNvPicPr>
          <p:nvPr>
            <p:ph type="pic" idx="2"/>
          </p:nvPr>
        </p:nvPicPr>
        <p:blipFill rotWithShape="1">
          <a:blip r:embed="rId3">
            <a:alphaModFix/>
          </a:blip>
          <a:srcRect/>
          <a:stretch/>
        </p:blipFill>
        <p:spPr>
          <a:xfrm>
            <a:off x="277906" y="228600"/>
            <a:ext cx="3460658" cy="6345238"/>
          </a:xfrm>
          <a:prstGeom prst="rect">
            <a:avLst/>
          </a:prstGeom>
          <a:noFill/>
          <a:ln>
            <a:noFill/>
          </a:ln>
        </p:spPr>
      </p:pic>
      <p:sp>
        <p:nvSpPr>
          <p:cNvPr id="276" name="Google Shape;276;p8"/>
          <p:cNvSpPr txBox="1">
            <a:spLocks noGrp="1"/>
          </p:cNvSpPr>
          <p:nvPr>
            <p:ph type="body" idx="1"/>
          </p:nvPr>
        </p:nvSpPr>
        <p:spPr>
          <a:xfrm>
            <a:off x="4169403" y="4122730"/>
            <a:ext cx="4065543" cy="273526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050"/>
              <a:buNone/>
            </a:pPr>
            <a:r>
              <a:rPr lang="en-US" b="1"/>
              <a:t>Start Tinkering</a:t>
            </a:r>
            <a:endParaRPr b="1"/>
          </a:p>
          <a:p>
            <a:pPr marL="0" lvl="0" indent="0" algn="l" rtl="0">
              <a:lnSpc>
                <a:spcPct val="100000"/>
              </a:lnSpc>
              <a:spcBef>
                <a:spcPts val="600"/>
              </a:spcBef>
              <a:spcAft>
                <a:spcPts val="0"/>
              </a:spcAft>
              <a:buSzPts val="1050"/>
              <a:buNone/>
            </a:pPr>
            <a:r>
              <a:rPr lang="en-US"/>
              <a:t>Have fun with this part. Start to play with materials and figure out how to make different aspects of your model. Look at objects/resources around you in different ways to help create your model.</a:t>
            </a:r>
            <a:endParaRPr sz="900"/>
          </a:p>
          <a:p>
            <a:pPr marL="0" lvl="0" indent="0" algn="l" rtl="0">
              <a:lnSpc>
                <a:spcPct val="100000"/>
              </a:lnSpc>
              <a:spcBef>
                <a:spcPts val="600"/>
              </a:spcBef>
              <a:spcAft>
                <a:spcPts val="0"/>
              </a:spcAft>
              <a:buSzPts val="1050"/>
              <a:buNone/>
            </a:pPr>
            <a:r>
              <a:rPr lang="en-US" b="1"/>
              <a:t>Bring Your Ideas to Life</a:t>
            </a:r>
            <a:endParaRPr b="1"/>
          </a:p>
          <a:p>
            <a:pPr marL="0" lvl="0" indent="0" algn="l" rtl="0">
              <a:lnSpc>
                <a:spcPct val="100000"/>
              </a:lnSpc>
              <a:spcBef>
                <a:spcPts val="600"/>
              </a:spcBef>
              <a:spcAft>
                <a:spcPts val="0"/>
              </a:spcAft>
              <a:buSzPts val="1050"/>
              <a:buNone/>
            </a:pPr>
            <a:r>
              <a:rPr lang="en-US"/>
              <a:t>Continue to explore materials as you begin to build your model and watch all of your ideas come to life. </a:t>
            </a:r>
            <a:endParaRPr sz="900"/>
          </a:p>
        </p:txBody>
      </p:sp>
      <p:pic>
        <p:nvPicPr>
          <p:cNvPr id="277" name="Google Shape;277;p8" descr="DsnLabLogo_Vert_OT_CMYK.jpg"/>
          <p:cNvPicPr preferRelativeResize="0"/>
          <p:nvPr/>
        </p:nvPicPr>
        <p:blipFill rotWithShape="1">
          <a:blip r:embed="rId4">
            <a:alphaModFix/>
          </a:blip>
          <a:srcRect/>
          <a:stretch/>
        </p:blipFill>
        <p:spPr>
          <a:xfrm>
            <a:off x="8103511" y="571509"/>
            <a:ext cx="825499" cy="1179284"/>
          </a:xfrm>
          <a:prstGeom prst="rect">
            <a:avLst/>
          </a:prstGeom>
          <a:noFill/>
          <a:ln>
            <a:noFill/>
          </a:ln>
        </p:spPr>
      </p:pic>
      <p:pic>
        <p:nvPicPr>
          <p:cNvPr id="278" name="Google Shape;278;p8"/>
          <p:cNvPicPr preferRelativeResize="0"/>
          <p:nvPr/>
        </p:nvPicPr>
        <p:blipFill rotWithShape="1">
          <a:blip r:embed="rId5">
            <a:alphaModFix/>
          </a:blip>
          <a:srcRect/>
          <a:stretch/>
        </p:blipFill>
        <p:spPr>
          <a:xfrm>
            <a:off x="6945063" y="53471"/>
            <a:ext cx="2212306" cy="286084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9"/>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600"/>
              <a:buFont typeface="Rockwell"/>
              <a:buNone/>
            </a:pPr>
            <a:r>
              <a:rPr lang="en-US"/>
              <a:t>I Tried Something</a:t>
            </a:r>
            <a:endParaRPr/>
          </a:p>
        </p:txBody>
      </p:sp>
      <p:sp>
        <p:nvSpPr>
          <p:cNvPr id="284" name="Google Shape;284;p9"/>
          <p:cNvSpPr txBox="1">
            <a:spLocks noGrp="1"/>
          </p:cNvSpPr>
          <p:nvPr>
            <p:ph type="body" idx="1"/>
          </p:nvPr>
        </p:nvSpPr>
        <p:spPr>
          <a:xfrm>
            <a:off x="4169403" y="4122730"/>
            <a:ext cx="4065543" cy="273526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050"/>
              <a:buNone/>
            </a:pPr>
            <a:r>
              <a:rPr lang="en-US" b="1"/>
              <a:t>Develop Your Idea</a:t>
            </a:r>
            <a:endParaRPr b="1"/>
          </a:p>
          <a:p>
            <a:pPr marL="0" lvl="0" indent="0" algn="l" rtl="0">
              <a:lnSpc>
                <a:spcPct val="100000"/>
              </a:lnSpc>
              <a:spcBef>
                <a:spcPts val="600"/>
              </a:spcBef>
              <a:spcAft>
                <a:spcPts val="0"/>
              </a:spcAft>
              <a:buSzPts val="1050"/>
              <a:buNone/>
            </a:pPr>
            <a:r>
              <a:rPr lang="en-US"/>
              <a:t>As you build your model, you may develop your original plan and it may change some. That is exactly what happens to professionals, too! </a:t>
            </a:r>
            <a:endParaRPr sz="900"/>
          </a:p>
          <a:p>
            <a:pPr marL="0" lvl="0" indent="0" algn="l" rtl="0">
              <a:lnSpc>
                <a:spcPct val="100000"/>
              </a:lnSpc>
              <a:spcBef>
                <a:spcPts val="600"/>
              </a:spcBef>
              <a:spcAft>
                <a:spcPts val="0"/>
              </a:spcAft>
              <a:buSzPts val="1050"/>
              <a:buNone/>
            </a:pPr>
            <a:r>
              <a:rPr lang="en-US" b="1"/>
              <a:t>Share Your Vision</a:t>
            </a:r>
            <a:endParaRPr b="1"/>
          </a:p>
          <a:p>
            <a:pPr marL="0" lvl="0" indent="0" algn="l" rtl="0">
              <a:lnSpc>
                <a:spcPct val="100000"/>
              </a:lnSpc>
              <a:spcBef>
                <a:spcPts val="600"/>
              </a:spcBef>
              <a:spcAft>
                <a:spcPts val="0"/>
              </a:spcAft>
              <a:buSzPts val="1050"/>
              <a:buNone/>
            </a:pPr>
            <a:r>
              <a:rPr lang="en-US"/>
              <a:t>Use your completed model to share your vision. Educate others on the problem you wanted to solve and how you went about solving it. </a:t>
            </a:r>
            <a:endParaRPr sz="900"/>
          </a:p>
        </p:txBody>
      </p:sp>
      <p:pic>
        <p:nvPicPr>
          <p:cNvPr id="285" name="Google Shape;285;p9" descr="DsnLabLogo_Vert_OT_CMYK.jpg"/>
          <p:cNvPicPr preferRelativeResize="0"/>
          <p:nvPr/>
        </p:nvPicPr>
        <p:blipFill rotWithShape="1">
          <a:blip r:embed="rId3">
            <a:alphaModFix/>
          </a:blip>
          <a:srcRect/>
          <a:stretch/>
        </p:blipFill>
        <p:spPr>
          <a:xfrm>
            <a:off x="8103511" y="571509"/>
            <a:ext cx="825499" cy="1179284"/>
          </a:xfrm>
          <a:prstGeom prst="rect">
            <a:avLst/>
          </a:prstGeom>
          <a:noFill/>
          <a:ln>
            <a:noFill/>
          </a:ln>
        </p:spPr>
      </p:pic>
      <p:pic>
        <p:nvPicPr>
          <p:cNvPr id="286" name="Google Shape;286;p9"/>
          <p:cNvPicPr preferRelativeResize="0"/>
          <p:nvPr/>
        </p:nvPicPr>
        <p:blipFill rotWithShape="1">
          <a:blip r:embed="rId4">
            <a:alphaModFix/>
          </a:blip>
          <a:srcRect/>
          <a:stretch/>
        </p:blipFill>
        <p:spPr>
          <a:xfrm>
            <a:off x="6930570" y="0"/>
            <a:ext cx="2123275" cy="2967789"/>
          </a:xfrm>
          <a:prstGeom prst="rect">
            <a:avLst/>
          </a:prstGeom>
          <a:noFill/>
          <a:ln>
            <a:noFill/>
          </a:ln>
        </p:spPr>
      </p:pic>
      <p:pic>
        <p:nvPicPr>
          <p:cNvPr id="287" name="Google Shape;287;p9" descr="DSC_2523.JPG"/>
          <p:cNvPicPr preferRelativeResize="0"/>
          <p:nvPr/>
        </p:nvPicPr>
        <p:blipFill rotWithShape="1">
          <a:blip r:embed="rId5">
            <a:alphaModFix/>
          </a:blip>
          <a:srcRect/>
          <a:stretch/>
        </p:blipFill>
        <p:spPr>
          <a:xfrm>
            <a:off x="277906" y="228600"/>
            <a:ext cx="3460658" cy="6345238"/>
          </a:xfrm>
          <a:prstGeom prst="rect">
            <a:avLst/>
          </a:prstGeom>
          <a:noFill/>
          <a:ln>
            <a:noFill/>
          </a:ln>
        </p:spPr>
      </p:pic>
    </p:spTree>
  </p:cSld>
  <p:clrMapOvr>
    <a:masterClrMapping/>
  </p:clrMapOvr>
</p:sld>
</file>

<file path=ppt/theme/theme1.xml><?xml version="1.0" encoding="utf-8"?>
<a:theme xmlns:a="http://schemas.openxmlformats.org/drawingml/2006/main" name="Advantage">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1444</Words>
  <Application>Microsoft Macintosh PowerPoint</Application>
  <PresentationFormat>On-screen Show (4:3)</PresentationFormat>
  <Paragraphs>130</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Noto Sans Symbols</vt:lpstr>
      <vt:lpstr>Rockwell</vt:lpstr>
      <vt:lpstr>Advantage</vt:lpstr>
      <vt:lpstr>PowerPoint Presentation</vt:lpstr>
      <vt:lpstr>Welcome to Design LAB!</vt:lpstr>
      <vt:lpstr>What is this, a space for ants?!</vt:lpstr>
      <vt:lpstr>THE DESIGN PROCESS</vt:lpstr>
      <vt:lpstr>I have a challenge</vt:lpstr>
      <vt:lpstr>I Learned Something.</vt:lpstr>
      <vt:lpstr>I See an Opportunity</vt:lpstr>
      <vt:lpstr>I Have an Idea</vt:lpstr>
      <vt:lpstr>I Tried Something</vt:lpstr>
      <vt:lpstr>The Exhibit</vt:lpstr>
      <vt:lpstr>How Did We Decide on  Food for Thought?</vt:lpstr>
      <vt:lpstr>Where Our Food is Made</vt:lpstr>
      <vt:lpstr>This is probably what you think of when you think of food production</vt:lpstr>
      <vt:lpstr>We can also grow food in our backyards or on our roofs</vt:lpstr>
      <vt:lpstr>We can grow food right on our walls!</vt:lpstr>
      <vt:lpstr>Or right at our school!</vt:lpstr>
      <vt:lpstr>Where We Get Our Food</vt:lpstr>
      <vt:lpstr>Which store would you rather get your food from?</vt:lpstr>
      <vt:lpstr>Some stores focus on selling healthy or locally made foods</vt:lpstr>
      <vt:lpstr>Food can be delivered and purchased in new ways</vt:lpstr>
      <vt:lpstr>How will technology alter how we get our food?</vt:lpstr>
      <vt:lpstr>Where We Enjoy Our Food</vt:lpstr>
      <vt:lpstr>Places can be quite fancy or more rustic</vt:lpstr>
      <vt:lpstr>Maybe a robot will be your waiter or your food will be made in a truck</vt:lpstr>
      <vt:lpstr>Some provide good company, like this Dog Café &amp; Raccoon Café </vt:lpstr>
      <vt:lpstr>Some places have themes to create a more fun environment</vt:lpstr>
      <vt:lpstr>More fun themes</vt:lpstr>
      <vt:lpstr>Some of those themes are questionable ☺</vt:lpstr>
      <vt:lpstr>What will your space look like?</vt:lpstr>
      <vt:lpstr>Supplemental Videos</vt:lpstr>
      <vt:lpstr>The following slides are for K-2 or supplemental for other grades</vt:lpstr>
      <vt:lpstr>Types of Buildings</vt:lpstr>
      <vt:lpstr>Residential &amp; Commercial</vt:lpstr>
      <vt:lpstr>Institutional &amp; Industrial</vt:lpstr>
      <vt:lpstr>Open/Public Space &amp; Parks, Mixed Use</vt:lpstr>
      <vt:lpstr>COMMUNITY</vt:lpstr>
      <vt:lpstr>We hope you have so much fun in Design LAB this year!!</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Catrina Kolshorn</dc:creator>
  <cp:lastModifiedBy>Stephen Sendelbeck</cp:lastModifiedBy>
  <cp:revision>1</cp:revision>
  <dcterms:created xsi:type="dcterms:W3CDTF">2016-08-10T15:03:30Z</dcterms:created>
  <dcterms:modified xsi:type="dcterms:W3CDTF">2023-12-13T17:17:03Z</dcterms:modified>
</cp:coreProperties>
</file>